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96" r:id="rId4"/>
    <p:sldId id="274" r:id="rId5"/>
    <p:sldId id="275" r:id="rId6"/>
    <p:sldId id="277" r:id="rId7"/>
    <p:sldId id="263" r:id="rId8"/>
    <p:sldId id="290" r:id="rId9"/>
    <p:sldId id="297" r:id="rId10"/>
    <p:sldId id="298" r:id="rId11"/>
    <p:sldId id="299" r:id="rId12"/>
    <p:sldId id="266" r:id="rId13"/>
    <p:sldId id="281" r:id="rId14"/>
    <p:sldId id="278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793E8-6DD0-466C-B82D-71C767C63580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4D43-DF36-4CE0-AC24-2E962C5A7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-310991"/>
            <a:ext cx="4495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3800" b="1" cap="none" spc="150" dirty="0" smtClean="0">
                <a:ln w="11430"/>
                <a:solidFill>
                  <a:srgbClr val="00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6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4854"/>
              </p:ext>
            </p:extLst>
          </p:nvPr>
        </p:nvGraphicFramePr>
        <p:xfrm>
          <a:off x="3217336" y="762000"/>
          <a:ext cx="2288818" cy="193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7336" y="762000"/>
                        <a:ext cx="2288818" cy="193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2624078"/>
            <a:ext cx="6553200" cy="286232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চাকরি বা অন্যান্য পেশা, মজুরিতে </a:t>
            </a:r>
          </a:p>
          <a:p>
            <a:pPr algn="ctr"/>
            <a:r>
              <a:rPr lang="bn-IN" sz="6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নারীদের বঞ্চিত করা হচ্ছে </a:t>
            </a:r>
          </a:p>
        </p:txBody>
      </p:sp>
    </p:spTree>
    <p:extLst>
      <p:ext uri="{BB962C8B-B14F-4D97-AF65-F5344CB8AC3E}">
        <p14:creationId xmlns:p14="http://schemas.microsoft.com/office/powerpoint/2010/main" val="29839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634" y="2209800"/>
            <a:ext cx="7646366" cy="212365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মেয়েরা পরিবার এবং সমাজে</a:t>
            </a:r>
          </a:p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 বৈষম্য-বঞ্চনার শিকার হচ্ছে  </a:t>
            </a:r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86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962" y="4690408"/>
            <a:ext cx="7970452" cy="1938992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নারীদেরকে শারীরিক ও মানসিক </a:t>
            </a:r>
          </a:p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নানা নির্যাতন করা হচ্ছে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6096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98" y="5335250"/>
            <a:ext cx="8837676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গ্রামাঞ্চলে মেয়েদের কম বয়সে বিয়ে দেওয়া হয়,</a:t>
            </a:r>
          </a:p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 ভালো ছাত্রী হয়েও বেশি পড়ালেখার সুযোগ পায় না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0"/>
          <a:stretch/>
        </p:blipFill>
        <p:spPr>
          <a:xfrm>
            <a:off x="2209800" y="25910"/>
            <a:ext cx="4953000" cy="51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398" y="5553670"/>
            <a:ext cx="8569402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 বর্তমানে অবস্থা বদলাতে শুরু করেছে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" y="403123"/>
            <a:ext cx="8569402" cy="477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72070"/>
            <a:ext cx="9067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86342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-গ্রুপ</a:t>
            </a:r>
            <a:r>
              <a:rPr lang="en-US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bn-IN" sz="4400" b="1" spc="150" dirty="0" smtClean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কন্যা শিশুকে মা-বাবা বোঝা হিসেবে </a:t>
            </a:r>
          </a:p>
          <a:p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ভাবেন কেন? ব্যাখ্যা  করো।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399" y="4038600"/>
            <a:ext cx="80010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-গ্রুপ</a:t>
            </a:r>
            <a:r>
              <a:rPr lang="en-US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bn-IN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সমাজে নারীদের কীভাবে বঞ্চিত করা </a:t>
            </a:r>
          </a:p>
          <a:p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হচ্ছে বর্ণনা </a:t>
            </a:r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2451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731520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বেগম রোকেয়া পুরুষ ও নারীকে কীসের </a:t>
            </a:r>
          </a:p>
          <a:p>
            <a:r>
              <a:rPr lang="bn-IN" sz="4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 তুলনা করেছেন?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88421"/>
            <a:ext cx="807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ছেলে সন্তানের লেখাপড়ার ব্যাপারে সমাজ </a:t>
            </a:r>
          </a:p>
          <a:p>
            <a:r>
              <a:rPr lang="bn-IN" sz="4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আগ্রহ দেখায় কেন?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716959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জনসংখ্যার কত ভাগ নারী?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749" y="142567"/>
            <a:ext cx="4156364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u="sng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495800"/>
            <a:ext cx="6954982" cy="1754326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সমাজে নারীর ভূমিকা কেন গুরুত্বপূর্ণ তা ব্যাখ্যা করো।</a:t>
            </a:r>
            <a:endParaRPr lang="en-US" sz="1600" b="1" dirty="0">
              <a:ln/>
            </a:endParaRPr>
          </a:p>
        </p:txBody>
      </p:sp>
      <p:pic>
        <p:nvPicPr>
          <p:cNvPr id="6" name="Picture 2" descr="C:\Users\Doel-1612i3\Desktop\Download  Picture\home pic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532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-7441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জাহেদুল ইসলাম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বিএসএস (সম্মান), এম</a:t>
            </a:r>
            <a:r>
              <a:rPr lang="bn-BD" sz="3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এসএস </a:t>
            </a:r>
            <a:r>
              <a:rPr lang="bn-BD" sz="3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(রাষ্ট্রবিজ্ঞান)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০১৯৯৭-৫৮৬১৮৮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</a:t>
            </a:r>
            <a:r>
              <a:rPr lang="en-US" sz="2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zahed.islam8484</a:t>
            </a:r>
            <a:r>
              <a:rPr lang="en-US" sz="2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06367"/>
            <a:ext cx="2819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343400" y="420944"/>
            <a:ext cx="0" cy="596715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" y="3124200"/>
            <a:ext cx="883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42898"/>
            <a:ext cx="3917822" cy="26118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8636" r="41726" b="979"/>
          <a:stretch/>
        </p:blipFill>
        <p:spPr>
          <a:xfrm>
            <a:off x="152400" y="3429000"/>
            <a:ext cx="3994021" cy="2959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6854" r="11412"/>
          <a:stretch/>
        </p:blipFill>
        <p:spPr>
          <a:xfrm>
            <a:off x="7209295" y="368716"/>
            <a:ext cx="1782305" cy="2526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25862"/>
          <a:stretch/>
        </p:blipFill>
        <p:spPr>
          <a:xfrm>
            <a:off x="4543586" y="381000"/>
            <a:ext cx="2619214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13590" r="26339" b="13806"/>
          <a:stretch/>
        </p:blipFill>
        <p:spPr>
          <a:xfrm>
            <a:off x="4543586" y="3449664"/>
            <a:ext cx="4419128" cy="2951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3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5250"/>
            <a:ext cx="90678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নারীর ভূমিকা  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পাঠ-----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452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72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2260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124200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অধ্যায়-৮, পাঠ-১ </a:t>
            </a:r>
            <a:endParaRPr lang="en-US" sz="72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0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u="sng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u="sng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077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সমাজে নারীর ভূমিকা সম্পর্কে বলতে পারবে।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নারীর অবস্থান সম্পর্কে ব</a:t>
            </a:r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 করতে</a:t>
            </a:r>
            <a:r>
              <a:rPr lang="bn-IN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নারীদের কীভাবে বঞ্চিত করা হচ্ছে বর্ণনা </a:t>
            </a:r>
            <a:endParaRPr lang="bn-IN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পারবে। 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6109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790" y="2139077"/>
            <a:ext cx="747601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বেগম রোকেয়া পুরুষ ও নারীকে একটি গাড়ির দুটি চাকার সঙ্গে তুলনা করেছেন।</a:t>
            </a:r>
          </a:p>
        </p:txBody>
      </p:sp>
    </p:spTree>
    <p:extLst>
      <p:ext uri="{BB962C8B-B14F-4D97-AF65-F5344CB8AC3E}">
        <p14:creationId xmlns:p14="http://schemas.microsoft.com/office/powerpoint/2010/main" val="1847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74" l="63909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9" t="38008" r="10682" b="33157"/>
          <a:stretch/>
        </p:blipFill>
        <p:spPr>
          <a:xfrm>
            <a:off x="5860472" y="3837039"/>
            <a:ext cx="2369128" cy="1482436"/>
          </a:xfrm>
          <a:prstGeom prst="rect">
            <a:avLst/>
          </a:prstGeom>
        </p:spPr>
      </p:pic>
      <p:pic>
        <p:nvPicPr>
          <p:cNvPr id="3" name="Picture 2" descr="D:\Others\Others-2 # 02-10-2014\Model Content By Me # 02-10-2014\BGS # 4&amp;5\1897-electric-c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762000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57200"/>
            <a:ext cx="3138424" cy="2308324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সমান চাকার গাড়ি সুন্দর চলছে </a:t>
            </a:r>
            <a:endParaRPr lang="en-US" sz="28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886200"/>
            <a:ext cx="4262616" cy="15696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latin typeface="NikoshBAN" pitchFamily="2" charset="0"/>
                <a:cs typeface="NikoshBAN" pitchFamily="2" charset="0"/>
              </a:rPr>
              <a:t>অ</a:t>
            </a:r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সমান চাকার গাড়ি চলতে সমস্যা হচ্ছে 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6674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1227 L -1.1 0.0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-0.03792 C 0.06927 -0.04856 0.07223 -0.04254 0.06007 -0.05202 C 0.05816 -0.05341 0.05469 -0.05619 0.05469 -0.05595 C 0.0507 -0.06937 0.04688 -0.06081 0.03681 -0.06821 C 0.02743 -0.07515 0.01771 -0.0763 0.00677 -0.07838 C 0.00018 -0.07769 -0.00659 -0.07792 -0.01284 -0.0763 C -0.02066 -0.07422 -0.01909 -0.06359 -0.02343 -0.05804 C -0.02482 -0.05619 -0.02708 -0.05549 -0.02899 -0.05411 C -0.03402 -0.03538 -0.04079 -0.01873 -0.04843 -0.00162 C -0.05277 0.01919 -0.04687 -0.00301 -0.05382 0.0104 C -0.05694 0.01665 -0.05573 0.02127 -0.06093 0.02659 C -0.06267 0.0252 -0.06493 0.02474 -0.06614 0.02266 C -0.06753 0.02035 -0.06736 0.01734 -0.06805 0.01457 C -0.07083 0.00324 -0.07343 -0.00879 -0.07673 -0.01989 C -0.07847 -0.03861 -0.0776 -0.0578 -0.08038 -0.0763 C -0.08107 -0.08023 -0.08142 -0.06821 -0.08211 -0.06428 C -0.08385 -0.05341 -0.08507 -0.04254 -0.0875 -0.03191 C -0.08819 -0.01711 -0.08802 -0.00231 -0.08923 0.01248 C -0.08958 0.01803 -0.09288 0.02867 -0.09288 0.0289 C -0.09566 0.0111 -0.09757 -0.00648 -0.10156 -0.02382 C -0.10312 -0.03006 -0.10555 -0.03607 -0.10711 -0.04208 C -0.10781 -0.04416 -0.10868 -0.04809 -0.10868 -0.04786 C -0.11111 -0.02913 -0.11302 -0.00925 -0.11961 0.00855 C -0.12048 0.00485 -0.12517 -0.01827 -0.1302 -0.02382 C -0.13194 -0.0259 -0.13472 -0.02636 -0.13732 -0.02775 C -0.14045 -0.00971 -0.14236 0.00878 -0.14618 0.02659 C -0.15208 0.05341 -0.1467 0.02844 -0.15312 0.04485 C -0.15468 0.04878 -0.15677 0.05688 -0.15677 0.05711 C -0.16805 0.05526 -0.18003 0.05503 -0.19062 0.05087 C -0.19809 0.05387 -0.20451 0.05803 -0.2118 0.06104 C -0.21875 0.05318 -0.21788 0.03931 -0.22066 0.02867 C -0.22448 0.01503 -0.22882 0.00162 -0.23316 -0.01179 C -0.23507 -0.01757 -0.23472 -0.02405 -0.2368 -0.02983 C -0.23819 -0.03376 -0.24166 -0.03653 -0.24392 -0.04 C -0.24652 -0.04971 -0.24826 -0.04902 -0.25642 -0.04601 C -0.25989 -0.03584 -0.26059 -0.02543 -0.27048 -0.02174 C -0.27743 -0.01387 -0.28298 -0.00832 -0.28836 0.00046 C -0.28888 0.00324 -0.29236 0.02081 -0.29357 0.02266 C -0.29479 0.02428 -0.29704 0.02381 -0.29895 0.02451 C -0.30972 0.03676 -0.30607 0.03029 -0.31128 0.04277 C -0.31076 0.03746 -0.31163 0.03144 -0.30954 0.02659 C -0.3085 0.02405 -0.30781 0.03191 -0.30781 0.03468 C -0.30781 0.03815 -0.30885 0.04139 -0.30954 0.04485 C -0.31128 0.0548 -0.31284 0.06543 -0.32031 0.07098 C -0.32291 0.05896 -0.32552 0.04694 -0.32743 0.03468 C -0.33229 0.04624 -0.33333 0.05549 -0.3434 0.06289 C -0.35017 0.05156 -0.35312 0.03607 -0.35573 0.02266 C -0.36267 0.03399 -0.36458 0.04971 -0.36823 0.06289 C -0.37968 0.05457 -0.36909 0.05942 -0.37534 0.06497 C -0.37708 0.06682 -0.38003 0.06636 -0.38246 0.06705 C -0.39843 0.07907 -0.38177 0.07584 -0.40902 0.07907 C -0.41215 0.08046 -0.41475 0.08324 -0.41805 0.08324 C -0.41961 0.08324 -0.42083 0.08092 -0.42152 0.07907 C -0.42326 0.07399 -0.4243 0.06844 -0.42517 0.06289 C -0.42725 0.0504 -0.43177 0.03884 -0.43385 0.02659 C -0.43593 0.01572 -0.43593 0.00462 -0.44288 -0.0037 C -0.44357 -0.00648 -0.44409 -0.00902 -0.44479 -0.01179 C -0.44513 -0.01387 -0.44444 -0.0185 -0.44635 -0.0178 C -0.45191 -0.01572 -0.45468 -0.00832 -0.45902 -0.0037 C -0.46267 0.01896 -0.45694 -0.00231 -0.46597 0.0104 C -0.47274 0.02011 -0.46163 0.01457 -0.47309 0.0185 C -0.47621 0.02104 -0.48055 0.02196 -0.48385 0.02451 C -0.48923 0.02867 -0.48871 0.03144 -0.49253 0.03676 C -0.49826 0.04485 -0.50538 0.05248 -0.51041 0.06104 C -0.51927 0.07584 -0.50902 0.06335 -0.5177 0.07306 C -0.52031 0.04601 -0.51736 0.0585 -0.52448 0.06705 C -0.52517 0.06358 -0.52361 0.05826 -0.52638 0.05688 C -0.52899 0.05549 -0.54843 0.06728 -0.55312 0.0689 C -0.5592 0.07584 -0.55625 0.08069 -0.56545 0.07699 C -0.56666 0.07838 -0.56753 0.08115 -0.56909 0.08115 C -0.57083 0.08115 -0.57152 0.07861 -0.57257 0.07699 C -0.57517 0.07237 -0.57708 0.06751 -0.57968 0.06289 C -0.58281 0.06358 -0.58611 0.06335 -0.58871 0.06497 C -0.59791 0.07098 -0.58611 0.07329 -0.59739 0.0689 C -0.59757 0.06705 -0.59913 0.04948 -0.60104 0.04485 C -0.60295 0.04046 -0.60816 0.0326 -0.60816 0.03283 C -0.61076 0.02058 -0.61111 0.00763 -0.62066 0.00046 C -0.63003 0.00115 -0.63958 0.00115 -0.64895 0.00231 C -0.65763 0.00324 -0.65156 0.00416 -0.65798 0.00855 C -0.66111 0.01063 -0.6651 0.0111 -0.66857 0.01248 C -0.67465 0.01942 -0.67413 0.02196 -0.68281 0.02659 C -0.68524 0.03468 -0.6901 0.03861 -0.69513 0.04485 C -0.69843 0.05526 -0.70173 0.07861 -0.70937 0.08324 C -0.70885 0.08046 -0.70677 0.0726 -0.70763 0.07514 C -0.70816 0.07722 -0.7085 0.07931 -0.70937 0.08115 C -0.71024 0.08277 -0.7118 0.0837 -0.71302 0.08509 C -0.71979 0.07329 -0.71336 0.07191 -0.72708 0.07514 C -0.73454 0.083 -0.73003 0.09133 -0.73611 0.07699 C -0.73941 0.05965 -0.7375 0.0689 -0.74513 0.07699 C -0.74566 0.07977 -0.74461 0.0867 -0.7467 0.08509 C -0.75138 0.08162 -0.75052 0.07306 -0.75225 0.06705 C -0.75642 0.05156 -0.75989 0.03584 -0.76458 0.02058 C -0.76632 0.01549 -0.76545 0.01341 -0.76996 0.0104 C -0.77309 0.00832 -0.77708 0.00786 -0.78055 0.00647 C -0.79288 0.00902 -0.80104 0.01133 -0.8125 0.01457 C -0.82482 0.02381 -0.82552 0.03537 -0.82864 0.05087 C -0.83142 0.06474 -0.83663 0.09503 -0.84288 0.10543 C -0.84531 0.09595 -0.84548 0.08647 -0.85156 0.07907 C -0.8625 0.10312 -0.84774 0.07237 -0.86059 0.09318 C -0.86649 0.10289 -0.86493 0.10381 -0.87482 0.10936 C -0.87708 0.09318 -0.87812 0.07722 -0.88003 0.06104 C -0.88316 0.06243 -0.88732 0.06196 -0.88906 0.06497 C -0.89149 0.06959 -0.88958 0.07584 -0.89062 0.08115 C -0.89201 0.08902 -0.89461 0.09757 -0.89965 0.10335 C -0.90017 0.09248 -0.9 0.08162 -0.90138 0.07098 C -0.90173 0.0689 -0.9026 0.07491 -0.90312 0.07699 C -0.90555 0.08925 -0.90711 0.09803 -0.91024 0.10936 C -0.90954 0.10127 -0.9085 0.09318 -0.9085 0.08509 C -0.9085 0.083 -0.90902 0.07746 -0.91024 0.07907 C -0.91128 0.08046 -0.91423 0.09688 -0.91545 0.10127 C -0.91736 0.10728 -0.91909 0.11352 -0.921 0.11954 C -0.9217 0.12162 -0.92257 0.12555 -0.92257 0.12578 C -0.92239 0.12277 -0.91302 0.05387 -0.92638 0.08324 C -0.92691 0.08647 -0.92673 0.09017 -0.92812 0.09318 C -0.92934 0.09572 -0.93194 0.09688 -0.9335 0.09919 C -0.93437 0.10104 -0.93437 0.10335 -0.93507 0.10543 C -0.9401 0.083 -0.93593 0.08624 -0.94409 0.09919 C -0.94496 0.10081 -0.94652 0.10196 -0.94774 0.10335 C -0.94895 0.10613 -0.94878 0.11237 -0.95121 0.11144 C -0.95138 0.11144 -0.95468 0.09133 -0.95468 0.0911 C -0.9559 0.07237 -0.95659 0.06613 -0.96007 0.05087 C -0.96666 0.05341 -0.96788 0.05757 -0.97257 0.06289 C -0.97552 0.06636 -0.98125 0.07306 -0.98125 0.07329 C -0.9835 0.08046 -0.9868 0.083 -0.98836 0.0911 C -0.98489 0.10474 -0.99288 0.11607 -1.00086 0.12555 C -1.00312 0.13295 -1.00295 0.1385 -1.0151 0.12948 C -1.02378 0.123 -1.01423 0.10844 -1.02743 0.10335 C -1.03663 0.11329 -1.03559 0.0941 -1.03645 0.08717 C -1.04236 0.09387 -1.04461 0.10035 -1.04704 0.10936 C -1.04652 0.10474 -1.04618 0.09988 -1.04548 0.09526 C -1.04496 0.09248 -1.04132 0.08855 -1.04357 0.08717 C -1.04583 0.08578 -1.04704 0.0911 -1.04895 0.09318 C -1.05086 0.10011 -1.05399 0.10636 -1.05607 0.11329 C -1.05625 0.11214 -1.05781 0.0948 -1.06128 0.09318 C -1.06354 0.09225 -1.06927 0.10058 -1.07187 0.10543 C -1.07812 0.11699 -1.07847 0.12139 -1.08802 0.12948 C -1.09149 0.11769 -1.0868 0.10428 -1.09513 0.09526 C -1.10121 0.09988 -1.10329 0.10312 -1.11093 0.10543 C -1.11458 0.09248 -1.12274 0.09711 -1.13229 0.09919 C -1.13454 0.10058 -1.13645 0.1022 -1.13889 0.10335 C -1.14149 0.10428 -1.14427 0.10428 -1.14618 0.10543 C -1.15034 0.10751 -1.15711 0.11329 -1.15711 0.11352 C -1.16007 0.1126 -1.16319 0.11329 -1.16562 0.11144 C -1.16597 0.11098 -1.16892 0.09965 -1.16944 0.09919 C -1.17274 0.08948 -1.17083 0.09179 -1.17847 0.08925 C -1.17951 0.08948 -1.18889 0.09179 -1.19062 0.09318 C -1.20243 0.10358 -1.18663 0.09595 -1.19965 0.10127 C -1.20156 0.09225 -1.20156 0.08624 -1.21041 0.08324 C -1.21371 0.08462 -1.21753 0.08555 -1.22118 0.08717 C -1.22343 0.08832 -1.22552 0.08994 -1.22812 0.0911 C -1.23159 0.09272 -1.23871 0.09526 -1.23871 0.09549 C -1.24704 0.08555 -1.25972 0.09757 -1.26909 0.10127 C -1.27448 0.11029 -1.28159 0.11006 -1.29045 0.11329 C -1.30451 0.11861 -1.31909 0.12208 -1.33298 0.12763 C -1.34079 0.12532 -1.3401 0.12832 -1.3401 0.12347 " pathEditMode="relative" rAng="0" ptsTypes="ffffffffffffffffffffffffffffffffffffffffffffffffffffffffffffffffffffffffffffffffffffffffffffffffffff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77" y="6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72142"/>
            <a:ext cx="5858990" cy="212365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সমাজে</a:t>
            </a:r>
            <a:r>
              <a:rPr lang="en-US" sz="6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নারীর অবস্থান</a:t>
            </a:r>
          </a:p>
        </p:txBody>
      </p:sp>
    </p:spTree>
    <p:extLst>
      <p:ext uri="{BB962C8B-B14F-4D97-AF65-F5344CB8AC3E}">
        <p14:creationId xmlns:p14="http://schemas.microsoft.com/office/powerpoint/2010/main" val="28417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066268"/>
              </p:ext>
            </p:extLst>
          </p:nvPr>
        </p:nvGraphicFramePr>
        <p:xfrm>
          <a:off x="3048000" y="457200"/>
          <a:ext cx="279964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457200"/>
                        <a:ext cx="2799644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2514600"/>
            <a:ext cx="8382000" cy="360098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পিতা-মাতা কন্যাকে বোঝা মনে করে, </a:t>
            </a:r>
          </a:p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 পুত্রের ক্ষেত্রে তারা মনে করে – </a:t>
            </a:r>
          </a:p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পুত্র বড় হয়ে উপার্জন করে খাওয়াবে, সংসারের হাল ধরবে।</a:t>
            </a:r>
            <a:r>
              <a:rPr lang="bn-IN" sz="66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270</Words>
  <Application>Microsoft Office PowerPoint</Application>
  <PresentationFormat>On-screen Show (4:3)</PresentationFormat>
  <Paragraphs>60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</dc:creator>
  <cp:lastModifiedBy>Zahed</cp:lastModifiedBy>
  <cp:revision>106</cp:revision>
  <dcterms:created xsi:type="dcterms:W3CDTF">2006-08-16T00:00:00Z</dcterms:created>
  <dcterms:modified xsi:type="dcterms:W3CDTF">2020-06-19T15:04:34Z</dcterms:modified>
</cp:coreProperties>
</file>