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80" r:id="rId8"/>
    <p:sldId id="262" r:id="rId9"/>
    <p:sldId id="263" r:id="rId10"/>
    <p:sldId id="264" r:id="rId11"/>
    <p:sldId id="265" r:id="rId12"/>
    <p:sldId id="272" r:id="rId13"/>
    <p:sldId id="279" r:id="rId14"/>
    <p:sldId id="273" r:id="rId15"/>
    <p:sldId id="274" r:id="rId16"/>
    <p:sldId id="275" r:id="rId17"/>
    <p:sldId id="276" r:id="rId18"/>
    <p:sldId id="277" r:id="rId19"/>
    <p:sldId id="278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32FC54-F895-45A3-8FC0-8A602A0804B8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165C9-0B64-4448-8A6C-75CD4251E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165C9-0B64-4448-8A6C-75CD4251E62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72196" y="222740"/>
            <a:ext cx="7391400" cy="1143000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dirty="0" err="1" smtClean="0"/>
              <a:t>স্বাগতম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" name="Content Placeholder 9" descr="10fcc1dfa775d63e13bed611b50c833e--lavender-roses-purple-ros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371600"/>
            <a:ext cx="7467600" cy="508238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219200" y="76200"/>
          <a:ext cx="6019800" cy="1828800"/>
        </p:xfrm>
        <a:graphic>
          <a:graphicData uri="http://schemas.openxmlformats.org/presentationml/2006/ole">
            <p:oleObj spid="_x0000_s21506" name="Equation" r:id="rId3" imgW="1320480" imgH="469800" progId="Equation.3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547813" y="1752600"/>
          <a:ext cx="5614987" cy="1676400"/>
        </p:xfrm>
        <a:graphic>
          <a:graphicData uri="http://schemas.openxmlformats.org/presentationml/2006/ole">
            <p:oleObj spid="_x0000_s21507" name="Equation" r:id="rId4" imgW="1333440" imgH="44424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89087" y="3429000"/>
          <a:ext cx="5192713" cy="1676400"/>
        </p:xfrm>
        <a:graphic>
          <a:graphicData uri="http://schemas.openxmlformats.org/presentationml/2006/ole">
            <p:oleObj spid="_x0000_s21508" name="Equation" r:id="rId5" imgW="1333440" imgH="4442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447800" y="5105400"/>
          <a:ext cx="5791200" cy="1752600"/>
        </p:xfrm>
        <a:graphic>
          <a:graphicData uri="http://schemas.openxmlformats.org/presentationml/2006/ole">
            <p:oleObj spid="_x0000_s21509" name="Equation" r:id="rId6" imgW="1307880" imgH="4442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838200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286000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3886200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5638800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090612" y="152400"/>
          <a:ext cx="7977188" cy="1752600"/>
        </p:xfrm>
        <a:graphic>
          <a:graphicData uri="http://schemas.openxmlformats.org/presentationml/2006/ole">
            <p:oleObj spid="_x0000_s22530" name="Equation" r:id="rId3" imgW="1714320" imgH="44424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" y="1981200"/>
            <a:ext cx="899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x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গেল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82700" y="2819400"/>
          <a:ext cx="6565900" cy="1676400"/>
        </p:xfrm>
        <a:graphic>
          <a:graphicData uri="http://schemas.openxmlformats.org/presentationml/2006/ole">
            <p:oleObj spid="_x0000_s22531" name="Equation" r:id="rId4" imgW="1777680" imgH="4442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01000" y="3432512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447800" y="4572000"/>
          <a:ext cx="6810375" cy="1676400"/>
        </p:xfrm>
        <a:graphic>
          <a:graphicData uri="http://schemas.openxmlformats.org/presentationml/2006/ole">
            <p:oleObj spid="_x0000_s22532" name="Equation" r:id="rId5" imgW="1815840" imgH="44424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50280" y="5181600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762000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0496" y="3409072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(1)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দ্বিঘাত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নিশ্চায়ক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ইহা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সমীকরণটির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মূলদ্বয়ের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ধরণ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প্রকৃতি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648200" y="502140"/>
          <a:ext cx="2133600" cy="787400"/>
        </p:xfrm>
        <a:graphic>
          <a:graphicData uri="http://schemas.openxmlformats.org/presentationml/2006/ole">
            <p:oleObj spid="_x0000_s27650" name="Equation" r:id="rId3" imgW="5457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দ্বিঘাত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bx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+ c = 0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নিশ্চায়ক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দেখাও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buNone/>
            </a:pP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নিশ্চায়কের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অবস্থাভেদে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দ্বিঘাত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মূলদ্বয়ের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ধরণ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প্রকৃতি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87313" y="1346200"/>
          <a:ext cx="3025775" cy="711200"/>
        </p:xfrm>
        <a:graphic>
          <a:graphicData uri="http://schemas.openxmlformats.org/presentationml/2006/ole">
            <p:oleObj spid="_x0000_s28674" name="Equation" r:id="rId3" imgW="774360" imgH="2030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1419664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      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পূর্ণবর্গ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সমীকরণটির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মূলদ্বয়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অসমান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228600" y="2590800"/>
          <a:ext cx="3027363" cy="762000"/>
        </p:xfrm>
        <a:graphic>
          <a:graphicData uri="http://schemas.openxmlformats.org/presentationml/2006/ole">
            <p:oleObj spid="_x0000_s28675" name="Equation" r:id="rId4" imgW="774360" imgH="20304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457200" y="2743200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       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পূর্ণবর্গ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সমীকরণটির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মূলদ্বয়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অসমান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অমূলদ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304800" y="3703316"/>
            <a:ext cx="7620000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       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সমীকরণটির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মূলদ্বয়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এক্ষেত্রে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28600" y="3810000"/>
          <a:ext cx="2819400" cy="685800"/>
        </p:xfrm>
        <a:graphic>
          <a:graphicData uri="http://schemas.openxmlformats.org/presentationml/2006/ole">
            <p:oleObj spid="_x0000_s28676" name="Equation" r:id="rId5" imgW="774360" imgH="20304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724400" y="4485244"/>
          <a:ext cx="1320800" cy="1066800"/>
        </p:xfrm>
        <a:graphic>
          <a:graphicData uri="http://schemas.openxmlformats.org/presentationml/2006/ole">
            <p:oleObj spid="_x0000_s28678" name="Equation" r:id="rId6" imgW="482400" imgH="39348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98450" y="5638800"/>
          <a:ext cx="2673350" cy="660400"/>
        </p:xfrm>
        <a:graphic>
          <a:graphicData uri="http://schemas.openxmlformats.org/presentationml/2006/ole">
            <p:oleObj spid="_x0000_s28679" name="Equation" r:id="rId7" imgW="774360" imgH="20304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895600" y="5715000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ঋনাত্বক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সমীকরণটির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3048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১।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2x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– 3x -2 = 0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মূলদ্বয়ের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ধরণ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প্রকৃতি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6002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সমাধানঃ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608408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2x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– 3x – 2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bx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+ c = 0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তুলনা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 = 2,  b = -3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 = -2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34290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নিশ্চায়ক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=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– 4ac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0" y="3962400"/>
            <a:ext cx="4267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= (-3)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– 4.2.(-2)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= 9 + 16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= 25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= (5)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4000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0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ধনাত্বক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পুর্ণবর্গ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মূলদ্বয়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অসমান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মূলদ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981200"/>
            <a:ext cx="8153400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3x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+ 2x  - 7 = 0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মূলদ্বয়ের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ধরণ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প্রকৃতি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5052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সমাধানঃ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3541455"/>
            <a:ext cx="8153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      3x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+ 2x – 7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bx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+ c = 0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তুলনা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 = 3,  b = 2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 = -7</a:t>
            </a:r>
          </a:p>
          <a:p>
            <a:r>
              <a:rPr lang="en-US" sz="4000" dirty="0" smtClean="0"/>
              <a:t> 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609600"/>
            <a:ext cx="7848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নিশ্চায়ক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= b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– 4ac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            = (2)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– 4.3.(-7)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            = 4 + 84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            = 88</a:t>
            </a: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3200400"/>
            <a:ext cx="792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নিশ্চায়কের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ধনাত্বক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পূর্ণবর্গ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নহে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মূলদ্বয়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অসমান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অমূলদ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381000"/>
            <a:ext cx="800100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৩।  2x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+ 6x + 5 = 0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মূলদ্বয়ের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ধরণ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প্রকৃতি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360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7468" y="1524000"/>
            <a:ext cx="79869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2x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+ 6x + 5 = 0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সমীকরণকে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bx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 c = 0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তুলনা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= 2,  b = 6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 = 5</a:t>
            </a:r>
          </a:p>
          <a:p>
            <a:r>
              <a:rPr lang="en-US" sz="3600" dirty="0" smtClean="0"/>
              <a:t>  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5240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সমাধানঃ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7468" y="3200400"/>
            <a:ext cx="784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নিশ্চায়ক</a:t>
            </a:r>
            <a:r>
              <a:rPr lang="en-US" sz="3600" dirty="0" smtClean="0"/>
              <a:t> =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– 4ac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= (6)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– 4.2.5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= 36 – 40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= -4    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5410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নিশ্চায়কের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ঋনাত্বক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সমীকরণটির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/>
      <p:bldP spid="8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বাড়ি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উচ্চতর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অনুশীলনী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৫.১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২, ৩, ৪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মূলদ্বয়ের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ধরণ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প্রকৃতি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আসবে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শাজ্জাদুল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ইসলাম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) </a:t>
            </a: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গঙ্গানন্দপুর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ডাকঃ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গঙ্গানন্দপুর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উপজেলাঃ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ঝিকরগাছা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জেলাঃ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যশোর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মোবাঃ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০১৭২৪১৭৭৫২৮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772400" cy="1143000"/>
          </a:xfr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dirty="0" err="1" smtClean="0"/>
              <a:t>ধন্যবাদ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beautiful-flower-bouquet-gif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0064" y="1433732"/>
            <a:ext cx="7848600" cy="509305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উচ্চতর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৫ (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চলক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সম্পর্কিত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দ্বিঘাত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</a:t>
            </a:r>
          </a:p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দ্বিঘাত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মূলদ্বয়ের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ধরণ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প্রকৃতি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  </a:t>
            </a: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৫০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828800" y="1475913"/>
          <a:ext cx="3252787" cy="733887"/>
        </p:xfrm>
        <a:graphic>
          <a:graphicData uri="http://schemas.openxmlformats.org/presentationml/2006/ole">
            <p:oleObj spid="_x0000_s1026" name="Equation" r:id="rId4" imgW="901440" imgH="20304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752600" y="2057400"/>
          <a:ext cx="3733800" cy="914400"/>
        </p:xfrm>
        <a:graphic>
          <a:graphicData uri="http://schemas.openxmlformats.org/presentationml/2006/ole">
            <p:oleObj spid="_x0000_s1028" name="Equation" r:id="rId5" imgW="990360" imgH="2286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219200" y="39624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দুইটিতে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95400" y="28956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চলক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বিশিষ্ট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দ্বিঘাত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দুইটির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সর্বোচ্চ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ঘাত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২। </a:t>
            </a: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47800" y="739914"/>
            <a:ext cx="5562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334161"/>
            <a:ext cx="746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দ্বিঘাত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মূলদ্বয়ের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ধরণ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প্রকৃতি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২।                        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</a:t>
            </a:r>
          </a:p>
          <a:p>
            <a:pPr>
              <a:buNone/>
            </a:pP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66800" y="2286000"/>
          <a:ext cx="2895600" cy="762000"/>
        </p:xfrm>
        <a:graphic>
          <a:graphicData uri="http://schemas.openxmlformats.org/presentationml/2006/ole">
            <p:oleObj spid="_x0000_s17409" name="Equation" r:id="rId4" imgW="977760" imgH="2030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105400" y="2362200"/>
          <a:ext cx="1143000" cy="685800"/>
        </p:xfrm>
        <a:graphic>
          <a:graphicData uri="http://schemas.openxmlformats.org/presentationml/2006/ole">
            <p:oleObj spid="_x0000_s17410" name="Equation" r:id="rId5" imgW="355320" imgH="17748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1143000"/>
            <a:ext cx="746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১।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চলক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বিশিষ্ট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দ্বিঘাত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8200" y="3048000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দ্বিঘাত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দ্বিঘাত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সমীকরণটির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নিশ্চায়ক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" y="4267200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দ্বিঘাত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মূলদ্বয়ের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ধরণ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প্রকৃতি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  <p:bldP spid="10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84238" y="1193800"/>
          <a:ext cx="5303837" cy="819150"/>
        </p:xfrm>
        <a:graphic>
          <a:graphicData uri="http://schemas.openxmlformats.org/presentationml/2006/ole">
            <p:oleObj spid="_x0000_s2050" name="Equation" r:id="rId3" imgW="1371600" imgH="2030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2209800"/>
            <a:ext cx="8081048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সমীকরণটির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চলক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চলকটি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x.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2895600"/>
            <a:ext cx="8063132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চলকের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সর্বোচ্চ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ঘাত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4267200"/>
            <a:ext cx="8077200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ঐ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চলকের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সর্বোচ্চ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ঘাতের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সংখ্যক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" y="511314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3581400"/>
            <a:ext cx="8077200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সমীকরণটির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দুইট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9" grpId="0" animBg="1"/>
      <p:bldP spid="14" grpId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04800" y="152400"/>
          <a:ext cx="4038600" cy="787400"/>
        </p:xfrm>
        <a:graphic>
          <a:graphicData uri="http://schemas.openxmlformats.org/presentationml/2006/ole">
            <p:oleObj spid="_x0000_s20482" name="Equation" r:id="rId3" imgW="977760" imgH="20304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343400" y="304800"/>
            <a:ext cx="441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0668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সমাধানঃ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133600" y="838200"/>
          <a:ext cx="4070350" cy="863600"/>
        </p:xfrm>
        <a:graphic>
          <a:graphicData uri="http://schemas.openxmlformats.org/presentationml/2006/ole">
            <p:oleObj spid="_x0000_s20483" name="Equation" r:id="rId4" imgW="977760" imgH="2030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09600" y="1676400"/>
          <a:ext cx="4876800" cy="838200"/>
        </p:xfrm>
        <a:graphic>
          <a:graphicData uri="http://schemas.openxmlformats.org/presentationml/2006/ole">
            <p:oleObj spid="_x0000_s20484" name="Equation" r:id="rId5" imgW="1206360" imgH="20304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486400" y="1800761"/>
            <a:ext cx="350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[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পক্ষকে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a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]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762000" y="3048000"/>
          <a:ext cx="7924800" cy="1752600"/>
        </p:xfrm>
        <a:graphic>
          <a:graphicData uri="http://schemas.openxmlformats.org/presentationml/2006/ole">
            <p:oleObj spid="_x0000_s20485" name="Equation" r:id="rId6" imgW="2387520" imgH="46980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762000" y="4724400"/>
          <a:ext cx="6172200" cy="1981200"/>
        </p:xfrm>
        <a:graphic>
          <a:graphicData uri="http://schemas.openxmlformats.org/presentationml/2006/ole">
            <p:oleObj spid="_x0000_s20486" name="Equation" r:id="rId7" imgW="1244520" imgH="4698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6200" y="19050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" y="3699804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0680" y="5508676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</TotalTime>
  <Words>634</Words>
  <Application>Microsoft Office PowerPoint</Application>
  <PresentationFormat>On-screen Show (4:3)</PresentationFormat>
  <Paragraphs>93</Paragraphs>
  <Slides>20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Equation</vt:lpstr>
      <vt:lpstr>স্বাগতম </vt:lpstr>
      <vt:lpstr>শিক্ষক পরিচিতি </vt:lpstr>
      <vt:lpstr>পাঠ পরিচিতি</vt:lpstr>
      <vt:lpstr>Slide 4</vt:lpstr>
      <vt:lpstr>Slide 5</vt:lpstr>
      <vt:lpstr>এই পাঠ শেষে শিক্ষার্থীরা</vt:lpstr>
      <vt:lpstr>Slide 7</vt:lpstr>
      <vt:lpstr>Slide 8</vt:lpstr>
      <vt:lpstr>Slide 9</vt:lpstr>
      <vt:lpstr>Slide 10</vt:lpstr>
      <vt:lpstr>Slide 11</vt:lpstr>
      <vt:lpstr>Slide 12</vt:lpstr>
      <vt:lpstr>একক কাজ </vt:lpstr>
      <vt:lpstr>Slide 14</vt:lpstr>
      <vt:lpstr>Slide 15</vt:lpstr>
      <vt:lpstr>Slide 16</vt:lpstr>
      <vt:lpstr>Slide 17</vt:lpstr>
      <vt:lpstr>Slide 18</vt:lpstr>
      <vt:lpstr>বাড়ির কাজ </vt:lpstr>
      <vt:lpstr>ধন্যবাদ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Sazzad</dc:creator>
  <cp:lastModifiedBy>Sazzad</cp:lastModifiedBy>
  <cp:revision>85</cp:revision>
  <dcterms:created xsi:type="dcterms:W3CDTF">2006-08-16T00:00:00Z</dcterms:created>
  <dcterms:modified xsi:type="dcterms:W3CDTF">2020-06-19T13:55:34Z</dcterms:modified>
</cp:coreProperties>
</file>