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3" r:id="rId2"/>
    <p:sldId id="272" r:id="rId3"/>
    <p:sldId id="260" r:id="rId4"/>
    <p:sldId id="273" r:id="rId5"/>
    <p:sldId id="266" r:id="rId6"/>
    <p:sldId id="275" r:id="rId7"/>
    <p:sldId id="274" r:id="rId8"/>
    <p:sldId id="276" r:id="rId9"/>
    <p:sldId id="268" r:id="rId10"/>
    <p:sldId id="256" r:id="rId11"/>
    <p:sldId id="277" r:id="rId12"/>
    <p:sldId id="267" r:id="rId13"/>
    <p:sldId id="258" r:id="rId14"/>
    <p:sldId id="271" r:id="rId15"/>
    <p:sldId id="270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82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gif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image" Target="../media/image5.gif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image" Target="../media/image5.gif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image" Target="../media/image5.gi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gif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image" Target="../media/image5.gif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image" Target="../media/image5.gif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image" Target="../media/image5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37822B-4F2C-40FB-8005-A31BA1B4852C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96C2D5D-F0FC-4D3D-BED2-705C5B4FF4CF}">
      <dgm:prSet phldrT="[Text]" custT="1"/>
      <dgm:spPr/>
      <dgm:t>
        <a:bodyPr/>
        <a:lstStyle/>
        <a:p>
          <a:pPr algn="ctr"/>
          <a:r>
            <a:rPr lang="bn-IN" sz="2800" dirty="0" smtClean="0">
              <a:latin typeface="NikoshBAN" pitchFamily="2" charset="0"/>
              <a:cs typeface="NikoshBAN" pitchFamily="2" charset="0"/>
            </a:rPr>
            <a:t>উপযোগ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6837E31D-4E80-427D-B502-D6441512A926}" type="parTrans" cxnId="{BC54D703-CB21-4FE5-BED3-71EC4DB8CC30}">
      <dgm:prSet/>
      <dgm:spPr/>
      <dgm:t>
        <a:bodyPr/>
        <a:lstStyle/>
        <a:p>
          <a:pPr algn="ctr"/>
          <a:endParaRPr lang="en-US"/>
        </a:p>
      </dgm:t>
    </dgm:pt>
    <dgm:pt modelId="{94F30C27-ED8D-4FA1-81AE-7CCA589C1CFA}" type="sibTrans" cxnId="{BC54D703-CB21-4FE5-BED3-71EC4DB8CC30}">
      <dgm:prSet/>
      <dgm:spPr/>
      <dgm:t>
        <a:bodyPr/>
        <a:lstStyle/>
        <a:p>
          <a:pPr algn="ctr"/>
          <a:endParaRPr lang="en-US"/>
        </a:p>
      </dgm:t>
    </dgm:pt>
    <dgm:pt modelId="{525F1934-7118-48F8-82C1-DB3C6C4D4E9E}">
      <dgm:prSet phldrT="[Text]" custT="1"/>
      <dgm:spPr/>
      <dgm:t>
        <a:bodyPr/>
        <a:lstStyle/>
        <a:p>
          <a:pPr algn="ctr"/>
          <a:r>
            <a:rPr lang="bn-IN" sz="2800" dirty="0" smtClean="0">
              <a:latin typeface="NikoshBAN" pitchFamily="2" charset="0"/>
              <a:cs typeface="NikoshBAN" pitchFamily="2" charset="0"/>
            </a:rPr>
            <a:t>মোট  উপযোগ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461C83EF-4FA7-4147-9B43-AA9A5A95C72B}" type="parTrans" cxnId="{464D9183-4513-44F6-869D-04F30BDEF072}">
      <dgm:prSet/>
      <dgm:spPr/>
      <dgm:t>
        <a:bodyPr/>
        <a:lstStyle/>
        <a:p>
          <a:pPr algn="ctr"/>
          <a:endParaRPr lang="en-US"/>
        </a:p>
      </dgm:t>
    </dgm:pt>
    <dgm:pt modelId="{AF749761-7C8F-4F5D-9D5E-EC114E21330E}" type="sibTrans" cxnId="{464D9183-4513-44F6-869D-04F30BDEF072}">
      <dgm:prSet/>
      <dgm:spPr/>
      <dgm:t>
        <a:bodyPr/>
        <a:lstStyle/>
        <a:p>
          <a:pPr algn="ctr"/>
          <a:endParaRPr lang="en-US"/>
        </a:p>
      </dgm:t>
    </dgm:pt>
    <dgm:pt modelId="{C46A8353-FB1E-40BD-B5F2-7115E80695C1}">
      <dgm:prSet phldrT="[Text]" custT="1"/>
      <dgm:spPr/>
      <dgm:t>
        <a:bodyPr/>
        <a:lstStyle/>
        <a:p>
          <a:pPr algn="ctr"/>
          <a:r>
            <a:rPr lang="bn-IN" sz="2800" dirty="0" smtClean="0">
              <a:latin typeface="NikoshBAN" pitchFamily="2" charset="0"/>
              <a:cs typeface="NikoshBAN" pitchFamily="2" charset="0"/>
            </a:rPr>
            <a:t>প্রান্তিক উপযোগ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0C58BDF4-2960-488B-AAB7-0E77C78E0F7C}" type="parTrans" cxnId="{AD9AEFE4-2A1A-4DAA-81CD-FB9868EFBAB2}">
      <dgm:prSet/>
      <dgm:spPr/>
      <dgm:t>
        <a:bodyPr/>
        <a:lstStyle/>
        <a:p>
          <a:pPr algn="ctr"/>
          <a:endParaRPr lang="en-US"/>
        </a:p>
      </dgm:t>
    </dgm:pt>
    <dgm:pt modelId="{223900AA-50B6-460F-90CF-B9B12CEAE6E1}" type="sibTrans" cxnId="{AD9AEFE4-2A1A-4DAA-81CD-FB9868EFBAB2}">
      <dgm:prSet/>
      <dgm:spPr/>
      <dgm:t>
        <a:bodyPr/>
        <a:lstStyle/>
        <a:p>
          <a:pPr algn="ctr"/>
          <a:endParaRPr lang="en-US"/>
        </a:p>
      </dgm:t>
    </dgm:pt>
    <dgm:pt modelId="{2A0F6139-E382-4D27-9AA5-7F509E6A021A}" type="pres">
      <dgm:prSet presAssocID="{0237822B-4F2C-40FB-8005-A31BA1B4852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6FC32E9-7745-4FD1-9216-1785AACFD51E}" type="pres">
      <dgm:prSet presAssocID="{E96C2D5D-F0FC-4D3D-BED2-705C5B4FF4CF}" presName="hierRoot1" presStyleCnt="0"/>
      <dgm:spPr/>
    </dgm:pt>
    <dgm:pt modelId="{DBCD8382-9A3D-4B93-AE0E-460C5CA5633D}" type="pres">
      <dgm:prSet presAssocID="{E96C2D5D-F0FC-4D3D-BED2-705C5B4FF4CF}" presName="composite" presStyleCnt="0"/>
      <dgm:spPr/>
    </dgm:pt>
    <dgm:pt modelId="{84686C40-B047-4585-97B1-59D696B5B468}" type="pres">
      <dgm:prSet presAssocID="{E96C2D5D-F0FC-4D3D-BED2-705C5B4FF4CF}" presName="image" presStyleLbl="node0" presStyleIdx="0" presStyleCnt="1" custScaleX="103582" custScaleY="96115" custLinFactNeighborX="61645" custLinFactNeighborY="-6100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192E5EA4-ED98-4D58-A2EE-A1B86447F83E}" type="pres">
      <dgm:prSet presAssocID="{E96C2D5D-F0FC-4D3D-BED2-705C5B4FF4CF}" presName="text" presStyleLbl="revTx" presStyleIdx="0" presStyleCnt="3" custScaleY="37551" custLinFactNeighborX="13255" custLinFactNeighborY="-565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B22BA8-D70B-4738-8999-539701FA5239}" type="pres">
      <dgm:prSet presAssocID="{E96C2D5D-F0FC-4D3D-BED2-705C5B4FF4CF}" presName="hierChild2" presStyleCnt="0"/>
      <dgm:spPr/>
    </dgm:pt>
    <dgm:pt modelId="{87BE4450-333B-4A2E-94CF-94A2408D2913}" type="pres">
      <dgm:prSet presAssocID="{461C83EF-4FA7-4147-9B43-AA9A5A95C72B}" presName="Name10" presStyleLbl="parChTrans1D2" presStyleIdx="0" presStyleCnt="2"/>
      <dgm:spPr/>
      <dgm:t>
        <a:bodyPr/>
        <a:lstStyle/>
        <a:p>
          <a:endParaRPr lang="en-US"/>
        </a:p>
      </dgm:t>
    </dgm:pt>
    <dgm:pt modelId="{988A4E25-F745-46FD-AF52-85F0A40EADA4}" type="pres">
      <dgm:prSet presAssocID="{525F1934-7118-48F8-82C1-DB3C6C4D4E9E}" presName="hierRoot2" presStyleCnt="0"/>
      <dgm:spPr/>
    </dgm:pt>
    <dgm:pt modelId="{835127B4-5D4C-4C13-91EF-D8A8C3EE39BD}" type="pres">
      <dgm:prSet presAssocID="{525F1934-7118-48F8-82C1-DB3C6C4D4E9E}" presName="composite2" presStyleCnt="0"/>
      <dgm:spPr/>
    </dgm:pt>
    <dgm:pt modelId="{868F089C-7E10-4E8C-AEB3-07EE7E978184}" type="pres">
      <dgm:prSet presAssocID="{525F1934-7118-48F8-82C1-DB3C6C4D4E9E}" presName="image2" presStyleLbl="node2" presStyleIdx="0" presStyleCnt="2" custScaleX="106015" custScaleY="96033" custLinFactNeighborX="23229" custLinFactNeighborY="-7267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A20036E-7831-4C7E-9428-506B111D46BF}" type="pres">
      <dgm:prSet presAssocID="{525F1934-7118-48F8-82C1-DB3C6C4D4E9E}" presName="text2" presStyleLbl="revTx" presStyleIdx="1" presStyleCnt="3" custScaleY="37941" custLinFactNeighborX="-10423" custLinFactNeighborY="-74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CE9361-A4B6-4D91-B855-F3810BEE1EE9}" type="pres">
      <dgm:prSet presAssocID="{525F1934-7118-48F8-82C1-DB3C6C4D4E9E}" presName="hierChild3" presStyleCnt="0"/>
      <dgm:spPr/>
    </dgm:pt>
    <dgm:pt modelId="{A308822E-DAB5-4F2B-A8E8-5C3BFCD15904}" type="pres">
      <dgm:prSet presAssocID="{0C58BDF4-2960-488B-AAB7-0E77C78E0F7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EE9BBADE-5727-4C51-A38B-C0A10239EF46}" type="pres">
      <dgm:prSet presAssocID="{C46A8353-FB1E-40BD-B5F2-7115E80695C1}" presName="hierRoot2" presStyleCnt="0"/>
      <dgm:spPr/>
    </dgm:pt>
    <dgm:pt modelId="{B6496485-E7E5-43E5-B4D0-48B390FCCB87}" type="pres">
      <dgm:prSet presAssocID="{C46A8353-FB1E-40BD-B5F2-7115E80695C1}" presName="composite2" presStyleCnt="0"/>
      <dgm:spPr/>
    </dgm:pt>
    <dgm:pt modelId="{EBD1F5DC-1120-45D0-92BD-0A3F21A3CD0D}" type="pres">
      <dgm:prSet presAssocID="{C46A8353-FB1E-40BD-B5F2-7115E80695C1}" presName="image2" presStyleLbl="node2" presStyleIdx="1" presStyleCnt="2" custLinFactX="3866" custLinFactNeighborX="100000" custLinFactNeighborY="-7021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AAA0B8F-95BE-4886-A31E-95453EC3D424}" type="pres">
      <dgm:prSet presAssocID="{C46A8353-FB1E-40BD-B5F2-7115E80695C1}" presName="text2" presStyleLbl="revTx" presStyleIdx="2" presStyleCnt="3" custScaleY="36310" custLinFactNeighborX="-85342" custLinFactNeighborY="-718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B4911F-F7E6-4485-A442-5FCC3F578CDD}" type="pres">
      <dgm:prSet presAssocID="{C46A8353-FB1E-40BD-B5F2-7115E80695C1}" presName="hierChild3" presStyleCnt="0"/>
      <dgm:spPr/>
    </dgm:pt>
  </dgm:ptLst>
  <dgm:cxnLst>
    <dgm:cxn modelId="{C1CA165E-B22C-499A-92E0-206A328D079D}" type="presOf" srcId="{525F1934-7118-48F8-82C1-DB3C6C4D4E9E}" destId="{CA20036E-7831-4C7E-9428-506B111D46BF}" srcOrd="0" destOrd="0" presId="urn:microsoft.com/office/officeart/2009/layout/CirclePictureHierarchy"/>
    <dgm:cxn modelId="{5036A011-4A5A-46E8-BB91-4C65CCAC4E3F}" type="presOf" srcId="{C46A8353-FB1E-40BD-B5F2-7115E80695C1}" destId="{DAAA0B8F-95BE-4886-A31E-95453EC3D424}" srcOrd="0" destOrd="0" presId="urn:microsoft.com/office/officeart/2009/layout/CirclePictureHierarchy"/>
    <dgm:cxn modelId="{E6083F0A-8E0F-4ACD-AE87-895E7DF89FBD}" type="presOf" srcId="{0C58BDF4-2960-488B-AAB7-0E77C78E0F7C}" destId="{A308822E-DAB5-4F2B-A8E8-5C3BFCD15904}" srcOrd="0" destOrd="0" presId="urn:microsoft.com/office/officeart/2009/layout/CirclePictureHierarchy"/>
    <dgm:cxn modelId="{AD9AEFE4-2A1A-4DAA-81CD-FB9868EFBAB2}" srcId="{E96C2D5D-F0FC-4D3D-BED2-705C5B4FF4CF}" destId="{C46A8353-FB1E-40BD-B5F2-7115E80695C1}" srcOrd="1" destOrd="0" parTransId="{0C58BDF4-2960-488B-AAB7-0E77C78E0F7C}" sibTransId="{223900AA-50B6-460F-90CF-B9B12CEAE6E1}"/>
    <dgm:cxn modelId="{464D9183-4513-44F6-869D-04F30BDEF072}" srcId="{E96C2D5D-F0FC-4D3D-BED2-705C5B4FF4CF}" destId="{525F1934-7118-48F8-82C1-DB3C6C4D4E9E}" srcOrd="0" destOrd="0" parTransId="{461C83EF-4FA7-4147-9B43-AA9A5A95C72B}" sibTransId="{AF749761-7C8F-4F5D-9D5E-EC114E21330E}"/>
    <dgm:cxn modelId="{06414B81-D2EC-40CC-81A7-BE4E2A12B5FA}" type="presOf" srcId="{461C83EF-4FA7-4147-9B43-AA9A5A95C72B}" destId="{87BE4450-333B-4A2E-94CF-94A2408D2913}" srcOrd="0" destOrd="0" presId="urn:microsoft.com/office/officeart/2009/layout/CirclePictureHierarchy"/>
    <dgm:cxn modelId="{12BE334A-C201-4466-98CC-4F34BC0CA510}" type="presOf" srcId="{0237822B-4F2C-40FB-8005-A31BA1B4852C}" destId="{2A0F6139-E382-4D27-9AA5-7F509E6A021A}" srcOrd="0" destOrd="0" presId="urn:microsoft.com/office/officeart/2009/layout/CirclePictureHierarchy"/>
    <dgm:cxn modelId="{1AEB0CE3-17BC-43AA-B1B6-D67DB699691D}" type="presOf" srcId="{E96C2D5D-F0FC-4D3D-BED2-705C5B4FF4CF}" destId="{192E5EA4-ED98-4D58-A2EE-A1B86447F83E}" srcOrd="0" destOrd="0" presId="urn:microsoft.com/office/officeart/2009/layout/CirclePictureHierarchy"/>
    <dgm:cxn modelId="{BC54D703-CB21-4FE5-BED3-71EC4DB8CC30}" srcId="{0237822B-4F2C-40FB-8005-A31BA1B4852C}" destId="{E96C2D5D-F0FC-4D3D-BED2-705C5B4FF4CF}" srcOrd="0" destOrd="0" parTransId="{6837E31D-4E80-427D-B502-D6441512A926}" sibTransId="{94F30C27-ED8D-4FA1-81AE-7CCA589C1CFA}"/>
    <dgm:cxn modelId="{C8B59427-822A-4142-A929-88C198B23D9B}" type="presParOf" srcId="{2A0F6139-E382-4D27-9AA5-7F509E6A021A}" destId="{16FC32E9-7745-4FD1-9216-1785AACFD51E}" srcOrd="0" destOrd="0" presId="urn:microsoft.com/office/officeart/2009/layout/CirclePictureHierarchy"/>
    <dgm:cxn modelId="{1BFC89D2-83CF-4C4B-8DE1-82E5962687C6}" type="presParOf" srcId="{16FC32E9-7745-4FD1-9216-1785AACFD51E}" destId="{DBCD8382-9A3D-4B93-AE0E-460C5CA5633D}" srcOrd="0" destOrd="0" presId="urn:microsoft.com/office/officeart/2009/layout/CirclePictureHierarchy"/>
    <dgm:cxn modelId="{F043BC8E-C4F0-4EBF-A97C-C18650F594BD}" type="presParOf" srcId="{DBCD8382-9A3D-4B93-AE0E-460C5CA5633D}" destId="{84686C40-B047-4585-97B1-59D696B5B468}" srcOrd="0" destOrd="0" presId="urn:microsoft.com/office/officeart/2009/layout/CirclePictureHierarchy"/>
    <dgm:cxn modelId="{33DB7A7A-BF82-4A86-8047-0139D8023FFE}" type="presParOf" srcId="{DBCD8382-9A3D-4B93-AE0E-460C5CA5633D}" destId="{192E5EA4-ED98-4D58-A2EE-A1B86447F83E}" srcOrd="1" destOrd="0" presId="urn:microsoft.com/office/officeart/2009/layout/CirclePictureHierarchy"/>
    <dgm:cxn modelId="{CCBCDAC6-507B-4CC8-AD93-E93830D70DBD}" type="presParOf" srcId="{16FC32E9-7745-4FD1-9216-1785AACFD51E}" destId="{94B22BA8-D70B-4738-8999-539701FA5239}" srcOrd="1" destOrd="0" presId="urn:microsoft.com/office/officeart/2009/layout/CirclePictureHierarchy"/>
    <dgm:cxn modelId="{FD049ACC-5246-49E8-BC12-3DD221E4FE0E}" type="presParOf" srcId="{94B22BA8-D70B-4738-8999-539701FA5239}" destId="{87BE4450-333B-4A2E-94CF-94A2408D2913}" srcOrd="0" destOrd="0" presId="urn:microsoft.com/office/officeart/2009/layout/CirclePictureHierarchy"/>
    <dgm:cxn modelId="{BB7C8FC1-B697-4E82-988A-169FC09E9F98}" type="presParOf" srcId="{94B22BA8-D70B-4738-8999-539701FA5239}" destId="{988A4E25-F745-46FD-AF52-85F0A40EADA4}" srcOrd="1" destOrd="0" presId="urn:microsoft.com/office/officeart/2009/layout/CirclePictureHierarchy"/>
    <dgm:cxn modelId="{3A0526A5-9B44-443F-A34D-632CB66F200E}" type="presParOf" srcId="{988A4E25-F745-46FD-AF52-85F0A40EADA4}" destId="{835127B4-5D4C-4C13-91EF-D8A8C3EE39BD}" srcOrd="0" destOrd="0" presId="urn:microsoft.com/office/officeart/2009/layout/CirclePictureHierarchy"/>
    <dgm:cxn modelId="{2CE50561-B30E-4B9D-AB85-730430F78993}" type="presParOf" srcId="{835127B4-5D4C-4C13-91EF-D8A8C3EE39BD}" destId="{868F089C-7E10-4E8C-AEB3-07EE7E978184}" srcOrd="0" destOrd="0" presId="urn:microsoft.com/office/officeart/2009/layout/CirclePictureHierarchy"/>
    <dgm:cxn modelId="{0F7787A0-EC78-4967-82B3-EEE6BE1353DB}" type="presParOf" srcId="{835127B4-5D4C-4C13-91EF-D8A8C3EE39BD}" destId="{CA20036E-7831-4C7E-9428-506B111D46BF}" srcOrd="1" destOrd="0" presId="urn:microsoft.com/office/officeart/2009/layout/CirclePictureHierarchy"/>
    <dgm:cxn modelId="{AFD894F2-7965-40D4-9821-23F5D01B081C}" type="presParOf" srcId="{988A4E25-F745-46FD-AF52-85F0A40EADA4}" destId="{07CE9361-A4B6-4D91-B855-F3810BEE1EE9}" srcOrd="1" destOrd="0" presId="urn:microsoft.com/office/officeart/2009/layout/CirclePictureHierarchy"/>
    <dgm:cxn modelId="{6A5AB927-3911-4447-967D-BD9D7A556F72}" type="presParOf" srcId="{94B22BA8-D70B-4738-8999-539701FA5239}" destId="{A308822E-DAB5-4F2B-A8E8-5C3BFCD15904}" srcOrd="2" destOrd="0" presId="urn:microsoft.com/office/officeart/2009/layout/CirclePictureHierarchy"/>
    <dgm:cxn modelId="{E31E5ECA-A66A-43BF-A17B-CE46597182BC}" type="presParOf" srcId="{94B22BA8-D70B-4738-8999-539701FA5239}" destId="{EE9BBADE-5727-4C51-A38B-C0A10239EF46}" srcOrd="3" destOrd="0" presId="urn:microsoft.com/office/officeart/2009/layout/CirclePictureHierarchy"/>
    <dgm:cxn modelId="{11E50A05-113D-4D8C-B38A-FFF37C8F3C58}" type="presParOf" srcId="{EE9BBADE-5727-4C51-A38B-C0A10239EF46}" destId="{B6496485-E7E5-43E5-B4D0-48B390FCCB87}" srcOrd="0" destOrd="0" presId="urn:microsoft.com/office/officeart/2009/layout/CirclePictureHierarchy"/>
    <dgm:cxn modelId="{78FCF84E-71C1-4D12-B4AF-71D69BEBDBFA}" type="presParOf" srcId="{B6496485-E7E5-43E5-B4D0-48B390FCCB87}" destId="{EBD1F5DC-1120-45D0-92BD-0A3F21A3CD0D}" srcOrd="0" destOrd="0" presId="urn:microsoft.com/office/officeart/2009/layout/CirclePictureHierarchy"/>
    <dgm:cxn modelId="{22A588FF-73CC-4470-83F3-6A2D9240D922}" type="presParOf" srcId="{B6496485-E7E5-43E5-B4D0-48B390FCCB87}" destId="{DAAA0B8F-95BE-4886-A31E-95453EC3D424}" srcOrd="1" destOrd="0" presId="urn:microsoft.com/office/officeart/2009/layout/CirclePictureHierarchy"/>
    <dgm:cxn modelId="{279D9E98-1962-40FE-A588-838B2E6C44DC}" type="presParOf" srcId="{EE9BBADE-5727-4C51-A38B-C0A10239EF46}" destId="{D5B4911F-F7E6-4485-A442-5FCC3F578CDD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2254F7-ADCE-44DC-8FAA-643F598F6DE1}" type="doc">
      <dgm:prSet loTypeId="urn:microsoft.com/office/officeart/2005/8/layout/p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B148D4-14BC-4B4F-9570-5900666A966D}">
      <dgm:prSet phldrT="[Text]"/>
      <dgm:spPr/>
      <dgm:t>
        <a:bodyPr/>
        <a:lstStyle/>
        <a:p>
          <a:r>
            <a:rPr lang="en-US" dirty="0" err="1" smtClean="0"/>
            <a:t>মোট</a:t>
          </a:r>
          <a:r>
            <a:rPr lang="en-US" dirty="0" smtClean="0"/>
            <a:t> </a:t>
          </a:r>
          <a:r>
            <a:rPr lang="en-US" dirty="0" err="1" smtClean="0"/>
            <a:t>উপযোগ</a:t>
          </a:r>
          <a:r>
            <a:rPr lang="en-US" dirty="0" smtClean="0"/>
            <a:t> </a:t>
          </a:r>
          <a:endParaRPr lang="en-US" dirty="0"/>
        </a:p>
      </dgm:t>
    </dgm:pt>
    <dgm:pt modelId="{1BA36462-84AF-4CF8-B0EB-878AC1F4AD0D}" type="parTrans" cxnId="{86741401-936D-4C21-9422-8CCDD2988595}">
      <dgm:prSet/>
      <dgm:spPr/>
      <dgm:t>
        <a:bodyPr/>
        <a:lstStyle/>
        <a:p>
          <a:endParaRPr lang="en-US"/>
        </a:p>
      </dgm:t>
    </dgm:pt>
    <dgm:pt modelId="{A8C45CDF-165F-4B37-B514-1779B3F21BCB}" type="sibTrans" cxnId="{86741401-936D-4C21-9422-8CCDD2988595}">
      <dgm:prSet/>
      <dgm:spPr/>
      <dgm:t>
        <a:bodyPr/>
        <a:lstStyle/>
        <a:p>
          <a:endParaRPr lang="en-US"/>
        </a:p>
      </dgm:t>
    </dgm:pt>
    <dgm:pt modelId="{54985778-83B3-48BD-973F-2B766F7594B5}">
      <dgm:prSet phldrT="[Text]"/>
      <dgm:spPr/>
      <dgm:t>
        <a:bodyPr/>
        <a:lstStyle/>
        <a:p>
          <a:r>
            <a:rPr lang="en-US" dirty="0" err="1" smtClean="0"/>
            <a:t>প্রান্তিক</a:t>
          </a:r>
          <a:r>
            <a:rPr lang="en-US" dirty="0" smtClean="0"/>
            <a:t> </a:t>
          </a:r>
          <a:r>
            <a:rPr lang="en-US" dirty="0" err="1" smtClean="0"/>
            <a:t>উপযোগ</a:t>
          </a:r>
          <a:r>
            <a:rPr lang="en-US" dirty="0" smtClean="0"/>
            <a:t> </a:t>
          </a:r>
          <a:endParaRPr lang="en-US" dirty="0"/>
        </a:p>
      </dgm:t>
    </dgm:pt>
    <dgm:pt modelId="{E8297286-508B-441C-A652-8A1C332F3BD8}" type="parTrans" cxnId="{E58644D2-FDAD-46D6-B9F7-33B69C814DC9}">
      <dgm:prSet/>
      <dgm:spPr/>
      <dgm:t>
        <a:bodyPr/>
        <a:lstStyle/>
        <a:p>
          <a:endParaRPr lang="en-US"/>
        </a:p>
      </dgm:t>
    </dgm:pt>
    <dgm:pt modelId="{F732BE54-B281-4667-A576-F344A10211AE}" type="sibTrans" cxnId="{E58644D2-FDAD-46D6-B9F7-33B69C814DC9}">
      <dgm:prSet/>
      <dgm:spPr/>
      <dgm:t>
        <a:bodyPr/>
        <a:lstStyle/>
        <a:p>
          <a:endParaRPr lang="en-US"/>
        </a:p>
      </dgm:t>
    </dgm:pt>
    <dgm:pt modelId="{8AABD4B1-DC3E-42C9-B4F1-722C03F7ADF6}">
      <dgm:prSet/>
      <dgm:spPr/>
      <dgm:t>
        <a:bodyPr/>
        <a:lstStyle/>
        <a:p>
          <a:r>
            <a:rPr lang="bn-IN" dirty="0" smtClean="0"/>
            <a:t>১২</a:t>
          </a:r>
          <a:endParaRPr lang="en-US" dirty="0"/>
        </a:p>
      </dgm:t>
    </dgm:pt>
    <dgm:pt modelId="{EE9FA251-77BF-49F5-847B-ED558CE37532}" type="parTrans" cxnId="{EDB15F0A-80F3-455E-ABCB-5A3A7006A169}">
      <dgm:prSet/>
      <dgm:spPr/>
      <dgm:t>
        <a:bodyPr/>
        <a:lstStyle/>
        <a:p>
          <a:endParaRPr lang="en-US"/>
        </a:p>
      </dgm:t>
    </dgm:pt>
    <dgm:pt modelId="{7B10B80F-C3CA-4C1D-956D-126B23BA4AA5}" type="sibTrans" cxnId="{EDB15F0A-80F3-455E-ABCB-5A3A7006A169}">
      <dgm:prSet/>
      <dgm:spPr/>
      <dgm:t>
        <a:bodyPr/>
        <a:lstStyle/>
        <a:p>
          <a:endParaRPr lang="en-US"/>
        </a:p>
      </dgm:t>
    </dgm:pt>
    <dgm:pt modelId="{B1C5D1DB-BD17-4AFF-90A7-CFB851D3C382}">
      <dgm:prSet/>
      <dgm:spPr/>
      <dgm:t>
        <a:bodyPr/>
        <a:lstStyle/>
        <a:p>
          <a:r>
            <a:rPr lang="bn-IN" dirty="0" smtClean="0"/>
            <a:t>১২</a:t>
          </a:r>
          <a:endParaRPr lang="en-US" dirty="0"/>
        </a:p>
      </dgm:t>
    </dgm:pt>
    <dgm:pt modelId="{5745F174-5469-461A-B128-8E7371A4FA91}" type="parTrans" cxnId="{C5CF4461-10E5-446E-85DF-9A9EAA30A488}">
      <dgm:prSet/>
      <dgm:spPr/>
      <dgm:t>
        <a:bodyPr/>
        <a:lstStyle/>
        <a:p>
          <a:endParaRPr lang="en-US"/>
        </a:p>
      </dgm:t>
    </dgm:pt>
    <dgm:pt modelId="{0FB90323-0ED6-4097-8692-0281DDF1E420}" type="sibTrans" cxnId="{C5CF4461-10E5-446E-85DF-9A9EAA30A488}">
      <dgm:prSet/>
      <dgm:spPr/>
      <dgm:t>
        <a:bodyPr/>
        <a:lstStyle/>
        <a:p>
          <a:endParaRPr lang="en-US"/>
        </a:p>
      </dgm:t>
    </dgm:pt>
    <dgm:pt modelId="{478AD097-9D03-44ED-9F80-82F63FF30AA5}" type="pres">
      <dgm:prSet presAssocID="{0D2254F7-ADCE-44DC-8FAA-643F598F6DE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E466C8-C942-422A-9681-130CB4E21184}" type="pres">
      <dgm:prSet presAssocID="{0D2254F7-ADCE-44DC-8FAA-643F598F6DE1}" presName="bkgdShp" presStyleLbl="alignAccFollowNode1" presStyleIdx="0" presStyleCnt="1" custScaleX="96364"/>
      <dgm:spPr/>
    </dgm:pt>
    <dgm:pt modelId="{56B23C1E-3671-45FF-B8EE-1C75E4F9D995}" type="pres">
      <dgm:prSet presAssocID="{0D2254F7-ADCE-44DC-8FAA-643F598F6DE1}" presName="linComp" presStyleCnt="0"/>
      <dgm:spPr/>
    </dgm:pt>
    <dgm:pt modelId="{7B57EC1C-A0D0-4DDE-960C-D5821866F276}" type="pres">
      <dgm:prSet presAssocID="{25B148D4-14BC-4B4F-9570-5900666A966D}" presName="compNode" presStyleCnt="0"/>
      <dgm:spPr/>
    </dgm:pt>
    <dgm:pt modelId="{298E1F19-B1DB-4C25-8540-7B7921894B42}" type="pres">
      <dgm:prSet presAssocID="{25B148D4-14BC-4B4F-9570-5900666A966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08DF6-7780-472C-A92A-3EA27997C782}" type="pres">
      <dgm:prSet presAssocID="{25B148D4-14BC-4B4F-9570-5900666A966D}" presName="invisiNode" presStyleLbl="node1" presStyleIdx="0" presStyleCnt="4"/>
      <dgm:spPr/>
    </dgm:pt>
    <dgm:pt modelId="{E11D5EFE-87C6-46CD-9401-8BDE22B2851D}" type="pres">
      <dgm:prSet presAssocID="{25B148D4-14BC-4B4F-9570-5900666A966D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14515A1E-F16F-45B3-B313-AFEB7AF891AB}" type="pres">
      <dgm:prSet presAssocID="{A8C45CDF-165F-4B37-B514-1779B3F21BC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620409A-3F27-458F-ACAE-15946F2F1270}" type="pres">
      <dgm:prSet presAssocID="{8AABD4B1-DC3E-42C9-B4F1-722C03F7ADF6}" presName="compNode" presStyleCnt="0"/>
      <dgm:spPr/>
    </dgm:pt>
    <dgm:pt modelId="{4EBAFD2C-DC62-432C-90B9-97640030DFCB}" type="pres">
      <dgm:prSet presAssocID="{8AABD4B1-DC3E-42C9-B4F1-722C03F7ADF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DDCC00-7BFA-45FA-B8B0-033C9D835283}" type="pres">
      <dgm:prSet presAssocID="{8AABD4B1-DC3E-42C9-B4F1-722C03F7ADF6}" presName="invisiNode" presStyleLbl="node1" presStyleIdx="1" presStyleCnt="4"/>
      <dgm:spPr/>
    </dgm:pt>
    <dgm:pt modelId="{3A03DD5D-EF9E-4A5F-A666-2274850D8BEC}" type="pres">
      <dgm:prSet presAssocID="{8AABD4B1-DC3E-42C9-B4F1-722C03F7ADF6}" presName="imagNode" presStyleLbl="fgImgPlace1" presStyleIdx="1" presStyleCnt="4" custScaleX="65039" custScaleY="12337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6000" b="-66000"/>
          </a:stretch>
        </a:blipFill>
      </dgm:spPr>
    </dgm:pt>
    <dgm:pt modelId="{2D9D1A2A-7D10-4DDD-95FB-DB8710368D0B}" type="pres">
      <dgm:prSet presAssocID="{7B10B80F-C3CA-4C1D-956D-126B23BA4AA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FC9E80B-219D-4DC9-A031-E5A0B9CD6F72}" type="pres">
      <dgm:prSet presAssocID="{54985778-83B3-48BD-973F-2B766F7594B5}" presName="compNode" presStyleCnt="0"/>
      <dgm:spPr/>
    </dgm:pt>
    <dgm:pt modelId="{5A1A4CA5-7991-4615-B2DF-E2E651680E3D}" type="pres">
      <dgm:prSet presAssocID="{54985778-83B3-48BD-973F-2B766F7594B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DFD4E-3843-48FD-9A8E-F9FD2510B80E}" type="pres">
      <dgm:prSet presAssocID="{54985778-83B3-48BD-973F-2B766F7594B5}" presName="invisiNode" presStyleLbl="node1" presStyleIdx="2" presStyleCnt="4"/>
      <dgm:spPr/>
    </dgm:pt>
    <dgm:pt modelId="{C0C579F4-05C2-4D66-9526-2755B307F4E9}" type="pres">
      <dgm:prSet presAssocID="{54985778-83B3-48BD-973F-2B766F7594B5}" presName="imagNode" presStyleLbl="fgImgPlac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D230C3A1-B6D1-4FB5-8F65-27C904057154}" type="pres">
      <dgm:prSet presAssocID="{F732BE54-B281-4667-A576-F344A10211A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ED7137D-ABF8-4000-B2EC-2AB46E6963AD}" type="pres">
      <dgm:prSet presAssocID="{B1C5D1DB-BD17-4AFF-90A7-CFB851D3C382}" presName="compNode" presStyleCnt="0"/>
      <dgm:spPr/>
    </dgm:pt>
    <dgm:pt modelId="{4E1A06FC-AC64-481F-A301-7F4775EAD7A4}" type="pres">
      <dgm:prSet presAssocID="{B1C5D1DB-BD17-4AFF-90A7-CFB851D3C38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AD56D1-6829-4927-8842-F67D8ABF17E8}" type="pres">
      <dgm:prSet presAssocID="{B1C5D1DB-BD17-4AFF-90A7-CFB851D3C382}" presName="invisiNode" presStyleLbl="node1" presStyleIdx="3" presStyleCnt="4"/>
      <dgm:spPr/>
    </dgm:pt>
    <dgm:pt modelId="{16682053-3291-4BB0-8133-A1EEB875D34C}" type="pres">
      <dgm:prSet presAssocID="{B1C5D1DB-BD17-4AFF-90A7-CFB851D3C382}" presName="imagNode" presStyleLbl="fgImgPlace1" presStyleIdx="3" presStyleCnt="4" custScaleX="69460"/>
      <dgm:spPr/>
    </dgm:pt>
  </dgm:ptLst>
  <dgm:cxnLst>
    <dgm:cxn modelId="{EDB15F0A-80F3-455E-ABCB-5A3A7006A169}" srcId="{0D2254F7-ADCE-44DC-8FAA-643F598F6DE1}" destId="{8AABD4B1-DC3E-42C9-B4F1-722C03F7ADF6}" srcOrd="1" destOrd="0" parTransId="{EE9FA251-77BF-49F5-847B-ED558CE37532}" sibTransId="{7B10B80F-C3CA-4C1D-956D-126B23BA4AA5}"/>
    <dgm:cxn modelId="{940804B4-F9B5-4526-B23D-F24324BAA6C3}" type="presOf" srcId="{25B148D4-14BC-4B4F-9570-5900666A966D}" destId="{298E1F19-B1DB-4C25-8540-7B7921894B42}" srcOrd="0" destOrd="0" presId="urn:microsoft.com/office/officeart/2005/8/layout/pList2"/>
    <dgm:cxn modelId="{4E61CA38-B645-4C05-BE2D-169AD62A304B}" type="presOf" srcId="{F732BE54-B281-4667-A576-F344A10211AE}" destId="{D230C3A1-B6D1-4FB5-8F65-27C904057154}" srcOrd="0" destOrd="0" presId="urn:microsoft.com/office/officeart/2005/8/layout/pList2"/>
    <dgm:cxn modelId="{0909823A-9F8A-4D02-B73C-68DDED30F5F6}" type="presOf" srcId="{54985778-83B3-48BD-973F-2B766F7594B5}" destId="{5A1A4CA5-7991-4615-B2DF-E2E651680E3D}" srcOrd="0" destOrd="0" presId="urn:microsoft.com/office/officeart/2005/8/layout/pList2"/>
    <dgm:cxn modelId="{08995B55-E70C-4ED9-97FC-F743B015744D}" type="presOf" srcId="{A8C45CDF-165F-4B37-B514-1779B3F21BCB}" destId="{14515A1E-F16F-45B3-B313-AFEB7AF891AB}" srcOrd="0" destOrd="0" presId="urn:microsoft.com/office/officeart/2005/8/layout/pList2"/>
    <dgm:cxn modelId="{E58644D2-FDAD-46D6-B9F7-33B69C814DC9}" srcId="{0D2254F7-ADCE-44DC-8FAA-643F598F6DE1}" destId="{54985778-83B3-48BD-973F-2B766F7594B5}" srcOrd="2" destOrd="0" parTransId="{E8297286-508B-441C-A652-8A1C332F3BD8}" sibTransId="{F732BE54-B281-4667-A576-F344A10211AE}"/>
    <dgm:cxn modelId="{9D986088-78AB-4CBA-87FA-7758876F9095}" type="presOf" srcId="{B1C5D1DB-BD17-4AFF-90A7-CFB851D3C382}" destId="{4E1A06FC-AC64-481F-A301-7F4775EAD7A4}" srcOrd="0" destOrd="0" presId="urn:microsoft.com/office/officeart/2005/8/layout/pList2"/>
    <dgm:cxn modelId="{6DF9D5F3-4CBA-4548-A6F8-C3BF6AAC87DE}" type="presOf" srcId="{0D2254F7-ADCE-44DC-8FAA-643F598F6DE1}" destId="{478AD097-9D03-44ED-9F80-82F63FF30AA5}" srcOrd="0" destOrd="0" presId="urn:microsoft.com/office/officeart/2005/8/layout/pList2"/>
    <dgm:cxn modelId="{6727955B-218C-4C94-A44C-F5A5218CA508}" type="presOf" srcId="{8AABD4B1-DC3E-42C9-B4F1-722C03F7ADF6}" destId="{4EBAFD2C-DC62-432C-90B9-97640030DFCB}" srcOrd="0" destOrd="0" presId="urn:microsoft.com/office/officeart/2005/8/layout/pList2"/>
    <dgm:cxn modelId="{C5CF4461-10E5-446E-85DF-9A9EAA30A488}" srcId="{0D2254F7-ADCE-44DC-8FAA-643F598F6DE1}" destId="{B1C5D1DB-BD17-4AFF-90A7-CFB851D3C382}" srcOrd="3" destOrd="0" parTransId="{5745F174-5469-461A-B128-8E7371A4FA91}" sibTransId="{0FB90323-0ED6-4097-8692-0281DDF1E420}"/>
    <dgm:cxn modelId="{A33FC7C4-DAB2-4728-AD05-E9585E0E0FF5}" type="presOf" srcId="{7B10B80F-C3CA-4C1D-956D-126B23BA4AA5}" destId="{2D9D1A2A-7D10-4DDD-95FB-DB8710368D0B}" srcOrd="0" destOrd="0" presId="urn:microsoft.com/office/officeart/2005/8/layout/pList2"/>
    <dgm:cxn modelId="{86741401-936D-4C21-9422-8CCDD2988595}" srcId="{0D2254F7-ADCE-44DC-8FAA-643F598F6DE1}" destId="{25B148D4-14BC-4B4F-9570-5900666A966D}" srcOrd="0" destOrd="0" parTransId="{1BA36462-84AF-4CF8-B0EB-878AC1F4AD0D}" sibTransId="{A8C45CDF-165F-4B37-B514-1779B3F21BCB}"/>
    <dgm:cxn modelId="{14D97A80-D527-4FE9-8469-89D12548B54C}" type="presParOf" srcId="{478AD097-9D03-44ED-9F80-82F63FF30AA5}" destId="{24E466C8-C942-422A-9681-130CB4E21184}" srcOrd="0" destOrd="0" presId="urn:microsoft.com/office/officeart/2005/8/layout/pList2"/>
    <dgm:cxn modelId="{59F15132-B276-412F-9703-D8D30C16259F}" type="presParOf" srcId="{478AD097-9D03-44ED-9F80-82F63FF30AA5}" destId="{56B23C1E-3671-45FF-B8EE-1C75E4F9D995}" srcOrd="1" destOrd="0" presId="urn:microsoft.com/office/officeart/2005/8/layout/pList2"/>
    <dgm:cxn modelId="{7E279EFC-2720-4876-910C-7B4A44DF1078}" type="presParOf" srcId="{56B23C1E-3671-45FF-B8EE-1C75E4F9D995}" destId="{7B57EC1C-A0D0-4DDE-960C-D5821866F276}" srcOrd="0" destOrd="0" presId="urn:microsoft.com/office/officeart/2005/8/layout/pList2"/>
    <dgm:cxn modelId="{5C63FEB0-B675-4D85-8969-9C15DE54C723}" type="presParOf" srcId="{7B57EC1C-A0D0-4DDE-960C-D5821866F276}" destId="{298E1F19-B1DB-4C25-8540-7B7921894B42}" srcOrd="0" destOrd="0" presId="urn:microsoft.com/office/officeart/2005/8/layout/pList2"/>
    <dgm:cxn modelId="{8888DE38-B98B-47CA-896D-E60A674791E7}" type="presParOf" srcId="{7B57EC1C-A0D0-4DDE-960C-D5821866F276}" destId="{BDF08DF6-7780-472C-A92A-3EA27997C782}" srcOrd="1" destOrd="0" presId="urn:microsoft.com/office/officeart/2005/8/layout/pList2"/>
    <dgm:cxn modelId="{9B7CB0AB-01EA-4F58-8185-E978034CF186}" type="presParOf" srcId="{7B57EC1C-A0D0-4DDE-960C-D5821866F276}" destId="{E11D5EFE-87C6-46CD-9401-8BDE22B2851D}" srcOrd="2" destOrd="0" presId="urn:microsoft.com/office/officeart/2005/8/layout/pList2"/>
    <dgm:cxn modelId="{9DD7DE08-FC62-4FF6-B6C2-FE0D994D57F3}" type="presParOf" srcId="{56B23C1E-3671-45FF-B8EE-1C75E4F9D995}" destId="{14515A1E-F16F-45B3-B313-AFEB7AF891AB}" srcOrd="1" destOrd="0" presId="urn:microsoft.com/office/officeart/2005/8/layout/pList2"/>
    <dgm:cxn modelId="{242459CC-25AF-4B14-82A0-B388D40C5F1A}" type="presParOf" srcId="{56B23C1E-3671-45FF-B8EE-1C75E4F9D995}" destId="{8620409A-3F27-458F-ACAE-15946F2F1270}" srcOrd="2" destOrd="0" presId="urn:microsoft.com/office/officeart/2005/8/layout/pList2"/>
    <dgm:cxn modelId="{87B82D32-FDE9-4E17-8F65-41953622C353}" type="presParOf" srcId="{8620409A-3F27-458F-ACAE-15946F2F1270}" destId="{4EBAFD2C-DC62-432C-90B9-97640030DFCB}" srcOrd="0" destOrd="0" presId="urn:microsoft.com/office/officeart/2005/8/layout/pList2"/>
    <dgm:cxn modelId="{C66A4239-8A70-44F8-A181-D9269969F791}" type="presParOf" srcId="{8620409A-3F27-458F-ACAE-15946F2F1270}" destId="{1EDDCC00-7BFA-45FA-B8B0-033C9D835283}" srcOrd="1" destOrd="0" presId="urn:microsoft.com/office/officeart/2005/8/layout/pList2"/>
    <dgm:cxn modelId="{CF525863-71F3-4EDD-A5C1-A83804CD6539}" type="presParOf" srcId="{8620409A-3F27-458F-ACAE-15946F2F1270}" destId="{3A03DD5D-EF9E-4A5F-A666-2274850D8BEC}" srcOrd="2" destOrd="0" presId="urn:microsoft.com/office/officeart/2005/8/layout/pList2"/>
    <dgm:cxn modelId="{5A4F93D8-CBE1-4E45-8096-F892597F9D58}" type="presParOf" srcId="{56B23C1E-3671-45FF-B8EE-1C75E4F9D995}" destId="{2D9D1A2A-7D10-4DDD-95FB-DB8710368D0B}" srcOrd="3" destOrd="0" presId="urn:microsoft.com/office/officeart/2005/8/layout/pList2"/>
    <dgm:cxn modelId="{0067CC7E-B834-41F6-8EEF-F41C74CE6CBF}" type="presParOf" srcId="{56B23C1E-3671-45FF-B8EE-1C75E4F9D995}" destId="{3FC9E80B-219D-4DC9-A031-E5A0B9CD6F72}" srcOrd="4" destOrd="0" presId="urn:microsoft.com/office/officeart/2005/8/layout/pList2"/>
    <dgm:cxn modelId="{82F79EE3-FA51-4E0A-AD58-0FBFCC11C775}" type="presParOf" srcId="{3FC9E80B-219D-4DC9-A031-E5A0B9CD6F72}" destId="{5A1A4CA5-7991-4615-B2DF-E2E651680E3D}" srcOrd="0" destOrd="0" presId="urn:microsoft.com/office/officeart/2005/8/layout/pList2"/>
    <dgm:cxn modelId="{B4DD6ECA-4572-4FF7-9B57-A23129CF086B}" type="presParOf" srcId="{3FC9E80B-219D-4DC9-A031-E5A0B9CD6F72}" destId="{AFBDFD4E-3843-48FD-9A8E-F9FD2510B80E}" srcOrd="1" destOrd="0" presId="urn:microsoft.com/office/officeart/2005/8/layout/pList2"/>
    <dgm:cxn modelId="{5D666654-3D56-4E8C-ABA8-7DF463E2EA56}" type="presParOf" srcId="{3FC9E80B-219D-4DC9-A031-E5A0B9CD6F72}" destId="{C0C579F4-05C2-4D66-9526-2755B307F4E9}" srcOrd="2" destOrd="0" presId="urn:microsoft.com/office/officeart/2005/8/layout/pList2"/>
    <dgm:cxn modelId="{30F6B8BA-0E99-473C-93B2-E6F22004537F}" type="presParOf" srcId="{56B23C1E-3671-45FF-B8EE-1C75E4F9D995}" destId="{D230C3A1-B6D1-4FB5-8F65-27C904057154}" srcOrd="5" destOrd="0" presId="urn:microsoft.com/office/officeart/2005/8/layout/pList2"/>
    <dgm:cxn modelId="{997A4CB7-242D-4DCC-A2D9-6E715F490D81}" type="presParOf" srcId="{56B23C1E-3671-45FF-B8EE-1C75E4F9D995}" destId="{4ED7137D-ABF8-4000-B2EC-2AB46E6963AD}" srcOrd="6" destOrd="0" presId="urn:microsoft.com/office/officeart/2005/8/layout/pList2"/>
    <dgm:cxn modelId="{022BA4D9-AD92-482F-89CA-43641F55E485}" type="presParOf" srcId="{4ED7137D-ABF8-4000-B2EC-2AB46E6963AD}" destId="{4E1A06FC-AC64-481F-A301-7F4775EAD7A4}" srcOrd="0" destOrd="0" presId="urn:microsoft.com/office/officeart/2005/8/layout/pList2"/>
    <dgm:cxn modelId="{9F5DFDBC-ABC3-44C3-8CD3-24543B751C82}" type="presParOf" srcId="{4ED7137D-ABF8-4000-B2EC-2AB46E6963AD}" destId="{00AD56D1-6829-4927-8842-F67D8ABF17E8}" srcOrd="1" destOrd="0" presId="urn:microsoft.com/office/officeart/2005/8/layout/pList2"/>
    <dgm:cxn modelId="{DE64E13C-BD6E-4B0F-858F-E3FF995E05E4}" type="presParOf" srcId="{4ED7137D-ABF8-4000-B2EC-2AB46E6963AD}" destId="{16682053-3291-4BB0-8133-A1EEB875D34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2254F7-ADCE-44DC-8FAA-643F598F6DE1}" type="doc">
      <dgm:prSet loTypeId="urn:microsoft.com/office/officeart/2005/8/layout/p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B148D4-14BC-4B4F-9570-5900666A966D}">
      <dgm:prSet phldrT="[Text]"/>
      <dgm:spPr/>
      <dgm:t>
        <a:bodyPr/>
        <a:lstStyle/>
        <a:p>
          <a:r>
            <a:rPr lang="en-US" dirty="0" err="1" smtClean="0"/>
            <a:t>মোট</a:t>
          </a:r>
          <a:r>
            <a:rPr lang="en-US" dirty="0" smtClean="0"/>
            <a:t> </a:t>
          </a:r>
          <a:r>
            <a:rPr lang="en-US" dirty="0" err="1" smtClean="0"/>
            <a:t>উপযোগ</a:t>
          </a:r>
          <a:r>
            <a:rPr lang="en-US" dirty="0" smtClean="0"/>
            <a:t> </a:t>
          </a:r>
          <a:endParaRPr lang="en-US" dirty="0"/>
        </a:p>
      </dgm:t>
    </dgm:pt>
    <dgm:pt modelId="{1BA36462-84AF-4CF8-B0EB-878AC1F4AD0D}" type="parTrans" cxnId="{86741401-936D-4C21-9422-8CCDD2988595}">
      <dgm:prSet/>
      <dgm:spPr/>
      <dgm:t>
        <a:bodyPr/>
        <a:lstStyle/>
        <a:p>
          <a:endParaRPr lang="en-US"/>
        </a:p>
      </dgm:t>
    </dgm:pt>
    <dgm:pt modelId="{A8C45CDF-165F-4B37-B514-1779B3F21BCB}" type="sibTrans" cxnId="{86741401-936D-4C21-9422-8CCDD2988595}">
      <dgm:prSet/>
      <dgm:spPr/>
      <dgm:t>
        <a:bodyPr/>
        <a:lstStyle/>
        <a:p>
          <a:endParaRPr lang="en-US"/>
        </a:p>
      </dgm:t>
    </dgm:pt>
    <dgm:pt modelId="{54985778-83B3-48BD-973F-2B766F7594B5}">
      <dgm:prSet phldrT="[Text]"/>
      <dgm:spPr/>
      <dgm:t>
        <a:bodyPr/>
        <a:lstStyle/>
        <a:p>
          <a:r>
            <a:rPr lang="en-US" dirty="0" err="1" smtClean="0"/>
            <a:t>প্রান্তিক</a:t>
          </a:r>
          <a:r>
            <a:rPr lang="en-US" dirty="0" smtClean="0"/>
            <a:t> </a:t>
          </a:r>
          <a:r>
            <a:rPr lang="en-US" dirty="0" err="1" smtClean="0"/>
            <a:t>উপযোগ</a:t>
          </a:r>
          <a:r>
            <a:rPr lang="en-US" dirty="0" smtClean="0"/>
            <a:t> </a:t>
          </a:r>
          <a:endParaRPr lang="en-US" dirty="0"/>
        </a:p>
      </dgm:t>
    </dgm:pt>
    <dgm:pt modelId="{E8297286-508B-441C-A652-8A1C332F3BD8}" type="parTrans" cxnId="{E58644D2-FDAD-46D6-B9F7-33B69C814DC9}">
      <dgm:prSet/>
      <dgm:spPr/>
      <dgm:t>
        <a:bodyPr/>
        <a:lstStyle/>
        <a:p>
          <a:endParaRPr lang="en-US"/>
        </a:p>
      </dgm:t>
    </dgm:pt>
    <dgm:pt modelId="{F732BE54-B281-4667-A576-F344A10211AE}" type="sibTrans" cxnId="{E58644D2-FDAD-46D6-B9F7-33B69C814DC9}">
      <dgm:prSet/>
      <dgm:spPr/>
      <dgm:t>
        <a:bodyPr/>
        <a:lstStyle/>
        <a:p>
          <a:endParaRPr lang="en-US"/>
        </a:p>
      </dgm:t>
    </dgm:pt>
    <dgm:pt modelId="{8AABD4B1-DC3E-42C9-B4F1-722C03F7ADF6}">
      <dgm:prSet/>
      <dgm:spPr/>
      <dgm:t>
        <a:bodyPr/>
        <a:lstStyle/>
        <a:p>
          <a:r>
            <a:rPr lang="bn-IN" dirty="0" smtClean="0"/>
            <a:t>২২ </a:t>
          </a:r>
          <a:endParaRPr lang="en-US" dirty="0"/>
        </a:p>
      </dgm:t>
    </dgm:pt>
    <dgm:pt modelId="{EE9FA251-77BF-49F5-847B-ED558CE37532}" type="parTrans" cxnId="{EDB15F0A-80F3-455E-ABCB-5A3A7006A169}">
      <dgm:prSet/>
      <dgm:spPr/>
      <dgm:t>
        <a:bodyPr/>
        <a:lstStyle/>
        <a:p>
          <a:endParaRPr lang="en-US"/>
        </a:p>
      </dgm:t>
    </dgm:pt>
    <dgm:pt modelId="{7B10B80F-C3CA-4C1D-956D-126B23BA4AA5}" type="sibTrans" cxnId="{EDB15F0A-80F3-455E-ABCB-5A3A7006A169}">
      <dgm:prSet/>
      <dgm:spPr/>
      <dgm:t>
        <a:bodyPr/>
        <a:lstStyle/>
        <a:p>
          <a:endParaRPr lang="en-US"/>
        </a:p>
      </dgm:t>
    </dgm:pt>
    <dgm:pt modelId="{B1C5D1DB-BD17-4AFF-90A7-CFB851D3C382}">
      <dgm:prSet/>
      <dgm:spPr/>
      <dgm:t>
        <a:bodyPr/>
        <a:lstStyle/>
        <a:p>
          <a:r>
            <a:rPr lang="bn-IN" dirty="0" smtClean="0"/>
            <a:t>১০</a:t>
          </a:r>
          <a:endParaRPr lang="en-US" dirty="0"/>
        </a:p>
      </dgm:t>
    </dgm:pt>
    <dgm:pt modelId="{5745F174-5469-461A-B128-8E7371A4FA91}" type="parTrans" cxnId="{C5CF4461-10E5-446E-85DF-9A9EAA30A488}">
      <dgm:prSet/>
      <dgm:spPr/>
      <dgm:t>
        <a:bodyPr/>
        <a:lstStyle/>
        <a:p>
          <a:endParaRPr lang="en-US"/>
        </a:p>
      </dgm:t>
    </dgm:pt>
    <dgm:pt modelId="{0FB90323-0ED6-4097-8692-0281DDF1E420}" type="sibTrans" cxnId="{C5CF4461-10E5-446E-85DF-9A9EAA30A488}">
      <dgm:prSet/>
      <dgm:spPr/>
      <dgm:t>
        <a:bodyPr/>
        <a:lstStyle/>
        <a:p>
          <a:endParaRPr lang="en-US"/>
        </a:p>
      </dgm:t>
    </dgm:pt>
    <dgm:pt modelId="{478AD097-9D03-44ED-9F80-82F63FF30AA5}" type="pres">
      <dgm:prSet presAssocID="{0D2254F7-ADCE-44DC-8FAA-643F598F6DE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E466C8-C942-422A-9681-130CB4E21184}" type="pres">
      <dgm:prSet presAssocID="{0D2254F7-ADCE-44DC-8FAA-643F598F6DE1}" presName="bkgdShp" presStyleLbl="alignAccFollowNode1" presStyleIdx="0" presStyleCnt="1" custScaleX="98131" custLinFactNeighborY="516"/>
      <dgm:spPr/>
    </dgm:pt>
    <dgm:pt modelId="{56B23C1E-3671-45FF-B8EE-1C75E4F9D995}" type="pres">
      <dgm:prSet presAssocID="{0D2254F7-ADCE-44DC-8FAA-643F598F6DE1}" presName="linComp" presStyleCnt="0"/>
      <dgm:spPr/>
    </dgm:pt>
    <dgm:pt modelId="{7B57EC1C-A0D0-4DDE-960C-D5821866F276}" type="pres">
      <dgm:prSet presAssocID="{25B148D4-14BC-4B4F-9570-5900666A966D}" presName="compNode" presStyleCnt="0"/>
      <dgm:spPr/>
    </dgm:pt>
    <dgm:pt modelId="{298E1F19-B1DB-4C25-8540-7B7921894B42}" type="pres">
      <dgm:prSet presAssocID="{25B148D4-14BC-4B4F-9570-5900666A966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08DF6-7780-472C-A92A-3EA27997C782}" type="pres">
      <dgm:prSet presAssocID="{25B148D4-14BC-4B4F-9570-5900666A966D}" presName="invisiNode" presStyleLbl="node1" presStyleIdx="0" presStyleCnt="4"/>
      <dgm:spPr/>
    </dgm:pt>
    <dgm:pt modelId="{E11D5EFE-87C6-46CD-9401-8BDE22B2851D}" type="pres">
      <dgm:prSet presAssocID="{25B148D4-14BC-4B4F-9570-5900666A966D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14515A1E-F16F-45B3-B313-AFEB7AF891AB}" type="pres">
      <dgm:prSet presAssocID="{A8C45CDF-165F-4B37-B514-1779B3F21BC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620409A-3F27-458F-ACAE-15946F2F1270}" type="pres">
      <dgm:prSet presAssocID="{8AABD4B1-DC3E-42C9-B4F1-722C03F7ADF6}" presName="compNode" presStyleCnt="0"/>
      <dgm:spPr/>
    </dgm:pt>
    <dgm:pt modelId="{4EBAFD2C-DC62-432C-90B9-97640030DFCB}" type="pres">
      <dgm:prSet presAssocID="{8AABD4B1-DC3E-42C9-B4F1-722C03F7ADF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DDCC00-7BFA-45FA-B8B0-033C9D835283}" type="pres">
      <dgm:prSet presAssocID="{8AABD4B1-DC3E-42C9-B4F1-722C03F7ADF6}" presName="invisiNode" presStyleLbl="node1" presStyleIdx="1" presStyleCnt="4"/>
      <dgm:spPr/>
    </dgm:pt>
    <dgm:pt modelId="{3A03DD5D-EF9E-4A5F-A666-2274850D8BEC}" type="pres">
      <dgm:prSet presAssocID="{8AABD4B1-DC3E-42C9-B4F1-722C03F7ADF6}" presName="imagNode" presStyleLbl="fgImgPlace1" presStyleIdx="1" presStyleCnt="4" custScaleX="97167" custScaleY="9451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2000" b="-62000"/>
          </a:stretch>
        </a:blipFill>
      </dgm:spPr>
      <dgm:t>
        <a:bodyPr/>
        <a:lstStyle/>
        <a:p>
          <a:endParaRPr lang="en-US"/>
        </a:p>
      </dgm:t>
    </dgm:pt>
    <dgm:pt modelId="{2D9D1A2A-7D10-4DDD-95FB-DB8710368D0B}" type="pres">
      <dgm:prSet presAssocID="{7B10B80F-C3CA-4C1D-956D-126B23BA4AA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FC9E80B-219D-4DC9-A031-E5A0B9CD6F72}" type="pres">
      <dgm:prSet presAssocID="{54985778-83B3-48BD-973F-2B766F7594B5}" presName="compNode" presStyleCnt="0"/>
      <dgm:spPr/>
    </dgm:pt>
    <dgm:pt modelId="{5A1A4CA5-7991-4615-B2DF-E2E651680E3D}" type="pres">
      <dgm:prSet presAssocID="{54985778-83B3-48BD-973F-2B766F7594B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DFD4E-3843-48FD-9A8E-F9FD2510B80E}" type="pres">
      <dgm:prSet presAssocID="{54985778-83B3-48BD-973F-2B766F7594B5}" presName="invisiNode" presStyleLbl="node1" presStyleIdx="2" presStyleCnt="4"/>
      <dgm:spPr/>
    </dgm:pt>
    <dgm:pt modelId="{C0C579F4-05C2-4D66-9526-2755B307F4E9}" type="pres">
      <dgm:prSet presAssocID="{54985778-83B3-48BD-973F-2B766F7594B5}" presName="imagNode" presStyleLbl="fgImgPlac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D230C3A1-B6D1-4FB5-8F65-27C904057154}" type="pres">
      <dgm:prSet presAssocID="{F732BE54-B281-4667-A576-F344A10211A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ED7137D-ABF8-4000-B2EC-2AB46E6963AD}" type="pres">
      <dgm:prSet presAssocID="{B1C5D1DB-BD17-4AFF-90A7-CFB851D3C382}" presName="compNode" presStyleCnt="0"/>
      <dgm:spPr/>
    </dgm:pt>
    <dgm:pt modelId="{4E1A06FC-AC64-481F-A301-7F4775EAD7A4}" type="pres">
      <dgm:prSet presAssocID="{B1C5D1DB-BD17-4AFF-90A7-CFB851D3C38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AD56D1-6829-4927-8842-F67D8ABF17E8}" type="pres">
      <dgm:prSet presAssocID="{B1C5D1DB-BD17-4AFF-90A7-CFB851D3C382}" presName="invisiNode" presStyleLbl="node1" presStyleIdx="3" presStyleCnt="4"/>
      <dgm:spPr/>
    </dgm:pt>
    <dgm:pt modelId="{16682053-3291-4BB0-8133-A1EEB875D34C}" type="pres">
      <dgm:prSet presAssocID="{B1C5D1DB-BD17-4AFF-90A7-CFB851D3C382}" presName="imagNode" presStyleLbl="fgImgPlace1" presStyleIdx="3" presStyleCnt="4"/>
      <dgm:spPr/>
    </dgm:pt>
  </dgm:ptLst>
  <dgm:cxnLst>
    <dgm:cxn modelId="{C5AA19D9-2B4F-4E92-BCBC-E188BB93760F}" type="presOf" srcId="{8AABD4B1-DC3E-42C9-B4F1-722C03F7ADF6}" destId="{4EBAFD2C-DC62-432C-90B9-97640030DFCB}" srcOrd="0" destOrd="0" presId="urn:microsoft.com/office/officeart/2005/8/layout/pList2"/>
    <dgm:cxn modelId="{EDB15F0A-80F3-455E-ABCB-5A3A7006A169}" srcId="{0D2254F7-ADCE-44DC-8FAA-643F598F6DE1}" destId="{8AABD4B1-DC3E-42C9-B4F1-722C03F7ADF6}" srcOrd="1" destOrd="0" parTransId="{EE9FA251-77BF-49F5-847B-ED558CE37532}" sibTransId="{7B10B80F-C3CA-4C1D-956D-126B23BA4AA5}"/>
    <dgm:cxn modelId="{DCE8E183-493C-4CE1-8CE2-C091D240EEAF}" type="presOf" srcId="{54985778-83B3-48BD-973F-2B766F7594B5}" destId="{5A1A4CA5-7991-4615-B2DF-E2E651680E3D}" srcOrd="0" destOrd="0" presId="urn:microsoft.com/office/officeart/2005/8/layout/pList2"/>
    <dgm:cxn modelId="{DB6C524E-A08F-4720-9636-63991CA41929}" type="presOf" srcId="{A8C45CDF-165F-4B37-B514-1779B3F21BCB}" destId="{14515A1E-F16F-45B3-B313-AFEB7AF891AB}" srcOrd="0" destOrd="0" presId="urn:microsoft.com/office/officeart/2005/8/layout/pList2"/>
    <dgm:cxn modelId="{B0EE5BE1-B146-4EC1-9585-9D806FDB7945}" type="presOf" srcId="{F732BE54-B281-4667-A576-F344A10211AE}" destId="{D230C3A1-B6D1-4FB5-8F65-27C904057154}" srcOrd="0" destOrd="0" presId="urn:microsoft.com/office/officeart/2005/8/layout/pList2"/>
    <dgm:cxn modelId="{E58644D2-FDAD-46D6-B9F7-33B69C814DC9}" srcId="{0D2254F7-ADCE-44DC-8FAA-643F598F6DE1}" destId="{54985778-83B3-48BD-973F-2B766F7594B5}" srcOrd="2" destOrd="0" parTransId="{E8297286-508B-441C-A652-8A1C332F3BD8}" sibTransId="{F732BE54-B281-4667-A576-F344A10211AE}"/>
    <dgm:cxn modelId="{69FE20D8-1DDF-4018-9809-D3917ACC0926}" type="presOf" srcId="{B1C5D1DB-BD17-4AFF-90A7-CFB851D3C382}" destId="{4E1A06FC-AC64-481F-A301-7F4775EAD7A4}" srcOrd="0" destOrd="0" presId="urn:microsoft.com/office/officeart/2005/8/layout/pList2"/>
    <dgm:cxn modelId="{C5CF4461-10E5-446E-85DF-9A9EAA30A488}" srcId="{0D2254F7-ADCE-44DC-8FAA-643F598F6DE1}" destId="{B1C5D1DB-BD17-4AFF-90A7-CFB851D3C382}" srcOrd="3" destOrd="0" parTransId="{5745F174-5469-461A-B128-8E7371A4FA91}" sibTransId="{0FB90323-0ED6-4097-8692-0281DDF1E420}"/>
    <dgm:cxn modelId="{369ED7B2-9D70-4998-964C-603114F6AE55}" type="presOf" srcId="{7B10B80F-C3CA-4C1D-956D-126B23BA4AA5}" destId="{2D9D1A2A-7D10-4DDD-95FB-DB8710368D0B}" srcOrd="0" destOrd="0" presId="urn:microsoft.com/office/officeart/2005/8/layout/pList2"/>
    <dgm:cxn modelId="{FEA2231B-608F-4532-9A5D-0E69902B20AF}" type="presOf" srcId="{0D2254F7-ADCE-44DC-8FAA-643F598F6DE1}" destId="{478AD097-9D03-44ED-9F80-82F63FF30AA5}" srcOrd="0" destOrd="0" presId="urn:microsoft.com/office/officeart/2005/8/layout/pList2"/>
    <dgm:cxn modelId="{1FA02FD3-947F-48AF-894B-0741C13AACCD}" type="presOf" srcId="{25B148D4-14BC-4B4F-9570-5900666A966D}" destId="{298E1F19-B1DB-4C25-8540-7B7921894B42}" srcOrd="0" destOrd="0" presId="urn:microsoft.com/office/officeart/2005/8/layout/pList2"/>
    <dgm:cxn modelId="{86741401-936D-4C21-9422-8CCDD2988595}" srcId="{0D2254F7-ADCE-44DC-8FAA-643F598F6DE1}" destId="{25B148D4-14BC-4B4F-9570-5900666A966D}" srcOrd="0" destOrd="0" parTransId="{1BA36462-84AF-4CF8-B0EB-878AC1F4AD0D}" sibTransId="{A8C45CDF-165F-4B37-B514-1779B3F21BCB}"/>
    <dgm:cxn modelId="{7C1DA3CC-0A57-4161-B178-D2EE67E933F4}" type="presParOf" srcId="{478AD097-9D03-44ED-9F80-82F63FF30AA5}" destId="{24E466C8-C942-422A-9681-130CB4E21184}" srcOrd="0" destOrd="0" presId="urn:microsoft.com/office/officeart/2005/8/layout/pList2"/>
    <dgm:cxn modelId="{639726C0-125C-4B1F-823E-A2CEC1B896B3}" type="presParOf" srcId="{478AD097-9D03-44ED-9F80-82F63FF30AA5}" destId="{56B23C1E-3671-45FF-B8EE-1C75E4F9D995}" srcOrd="1" destOrd="0" presId="urn:microsoft.com/office/officeart/2005/8/layout/pList2"/>
    <dgm:cxn modelId="{334CAA9F-97DD-4EBE-AD56-12C72B8EC6E0}" type="presParOf" srcId="{56B23C1E-3671-45FF-B8EE-1C75E4F9D995}" destId="{7B57EC1C-A0D0-4DDE-960C-D5821866F276}" srcOrd="0" destOrd="0" presId="urn:microsoft.com/office/officeart/2005/8/layout/pList2"/>
    <dgm:cxn modelId="{2C43F3EB-CBCB-4691-BF54-AFB1E84D367C}" type="presParOf" srcId="{7B57EC1C-A0D0-4DDE-960C-D5821866F276}" destId="{298E1F19-B1DB-4C25-8540-7B7921894B42}" srcOrd="0" destOrd="0" presId="urn:microsoft.com/office/officeart/2005/8/layout/pList2"/>
    <dgm:cxn modelId="{182E08B9-05FD-465D-A200-C52492CEEE02}" type="presParOf" srcId="{7B57EC1C-A0D0-4DDE-960C-D5821866F276}" destId="{BDF08DF6-7780-472C-A92A-3EA27997C782}" srcOrd="1" destOrd="0" presId="urn:microsoft.com/office/officeart/2005/8/layout/pList2"/>
    <dgm:cxn modelId="{2E17C431-C6CC-4107-A2BE-26BCF35CE50E}" type="presParOf" srcId="{7B57EC1C-A0D0-4DDE-960C-D5821866F276}" destId="{E11D5EFE-87C6-46CD-9401-8BDE22B2851D}" srcOrd="2" destOrd="0" presId="urn:microsoft.com/office/officeart/2005/8/layout/pList2"/>
    <dgm:cxn modelId="{1DA791B2-E1C8-46C8-84FA-9DC1B56DD679}" type="presParOf" srcId="{56B23C1E-3671-45FF-B8EE-1C75E4F9D995}" destId="{14515A1E-F16F-45B3-B313-AFEB7AF891AB}" srcOrd="1" destOrd="0" presId="urn:microsoft.com/office/officeart/2005/8/layout/pList2"/>
    <dgm:cxn modelId="{DBD6ADFB-4E4B-487E-B0D8-D88F285BD404}" type="presParOf" srcId="{56B23C1E-3671-45FF-B8EE-1C75E4F9D995}" destId="{8620409A-3F27-458F-ACAE-15946F2F1270}" srcOrd="2" destOrd="0" presId="urn:microsoft.com/office/officeart/2005/8/layout/pList2"/>
    <dgm:cxn modelId="{E50BD576-D72B-458C-BD53-02A417EB051D}" type="presParOf" srcId="{8620409A-3F27-458F-ACAE-15946F2F1270}" destId="{4EBAFD2C-DC62-432C-90B9-97640030DFCB}" srcOrd="0" destOrd="0" presId="urn:microsoft.com/office/officeart/2005/8/layout/pList2"/>
    <dgm:cxn modelId="{4F55094B-BDA9-4038-BFEF-7F0C78BF942F}" type="presParOf" srcId="{8620409A-3F27-458F-ACAE-15946F2F1270}" destId="{1EDDCC00-7BFA-45FA-B8B0-033C9D835283}" srcOrd="1" destOrd="0" presId="urn:microsoft.com/office/officeart/2005/8/layout/pList2"/>
    <dgm:cxn modelId="{D0E6C036-EE36-46B7-BABA-BDF68E33BCF6}" type="presParOf" srcId="{8620409A-3F27-458F-ACAE-15946F2F1270}" destId="{3A03DD5D-EF9E-4A5F-A666-2274850D8BEC}" srcOrd="2" destOrd="0" presId="urn:microsoft.com/office/officeart/2005/8/layout/pList2"/>
    <dgm:cxn modelId="{4DAECC6D-68FF-4ED2-9910-5BDD8C255C82}" type="presParOf" srcId="{56B23C1E-3671-45FF-B8EE-1C75E4F9D995}" destId="{2D9D1A2A-7D10-4DDD-95FB-DB8710368D0B}" srcOrd="3" destOrd="0" presId="urn:microsoft.com/office/officeart/2005/8/layout/pList2"/>
    <dgm:cxn modelId="{A6684995-9E38-48E1-A0AC-5B225A626BAC}" type="presParOf" srcId="{56B23C1E-3671-45FF-B8EE-1C75E4F9D995}" destId="{3FC9E80B-219D-4DC9-A031-E5A0B9CD6F72}" srcOrd="4" destOrd="0" presId="urn:microsoft.com/office/officeart/2005/8/layout/pList2"/>
    <dgm:cxn modelId="{220E0486-B147-4AE2-B43C-EB39798F1776}" type="presParOf" srcId="{3FC9E80B-219D-4DC9-A031-E5A0B9CD6F72}" destId="{5A1A4CA5-7991-4615-B2DF-E2E651680E3D}" srcOrd="0" destOrd="0" presId="urn:microsoft.com/office/officeart/2005/8/layout/pList2"/>
    <dgm:cxn modelId="{9ECD3364-1BC6-4890-AE64-C468DB453ACF}" type="presParOf" srcId="{3FC9E80B-219D-4DC9-A031-E5A0B9CD6F72}" destId="{AFBDFD4E-3843-48FD-9A8E-F9FD2510B80E}" srcOrd="1" destOrd="0" presId="urn:microsoft.com/office/officeart/2005/8/layout/pList2"/>
    <dgm:cxn modelId="{BD4868FB-626B-45AD-AF3C-4922243F56A4}" type="presParOf" srcId="{3FC9E80B-219D-4DC9-A031-E5A0B9CD6F72}" destId="{C0C579F4-05C2-4D66-9526-2755B307F4E9}" srcOrd="2" destOrd="0" presId="urn:microsoft.com/office/officeart/2005/8/layout/pList2"/>
    <dgm:cxn modelId="{0416B37F-1645-493D-9990-E1946DE0A705}" type="presParOf" srcId="{56B23C1E-3671-45FF-B8EE-1C75E4F9D995}" destId="{D230C3A1-B6D1-4FB5-8F65-27C904057154}" srcOrd="5" destOrd="0" presId="urn:microsoft.com/office/officeart/2005/8/layout/pList2"/>
    <dgm:cxn modelId="{7AF0CD89-5203-4753-AC14-A7FB20ADC567}" type="presParOf" srcId="{56B23C1E-3671-45FF-B8EE-1C75E4F9D995}" destId="{4ED7137D-ABF8-4000-B2EC-2AB46E6963AD}" srcOrd="6" destOrd="0" presId="urn:microsoft.com/office/officeart/2005/8/layout/pList2"/>
    <dgm:cxn modelId="{CC07EBC8-A430-40EE-9F24-EECF5B998C0E}" type="presParOf" srcId="{4ED7137D-ABF8-4000-B2EC-2AB46E6963AD}" destId="{4E1A06FC-AC64-481F-A301-7F4775EAD7A4}" srcOrd="0" destOrd="0" presId="urn:microsoft.com/office/officeart/2005/8/layout/pList2"/>
    <dgm:cxn modelId="{F1E68B11-208D-4555-AA5F-10465BF8D0FF}" type="presParOf" srcId="{4ED7137D-ABF8-4000-B2EC-2AB46E6963AD}" destId="{00AD56D1-6829-4927-8842-F67D8ABF17E8}" srcOrd="1" destOrd="0" presId="urn:microsoft.com/office/officeart/2005/8/layout/pList2"/>
    <dgm:cxn modelId="{0BD2D8C5-004A-41EB-A465-7F0303E21244}" type="presParOf" srcId="{4ED7137D-ABF8-4000-B2EC-2AB46E6963AD}" destId="{16682053-3291-4BB0-8133-A1EEB875D34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2254F7-ADCE-44DC-8FAA-643F598F6DE1}" type="doc">
      <dgm:prSet loTypeId="urn:microsoft.com/office/officeart/2005/8/layout/p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B148D4-14BC-4B4F-9570-5900666A966D}">
      <dgm:prSet phldrT="[Text]"/>
      <dgm:spPr/>
      <dgm:t>
        <a:bodyPr/>
        <a:lstStyle/>
        <a:p>
          <a:r>
            <a:rPr lang="en-US" dirty="0" err="1" smtClean="0"/>
            <a:t>মোট</a:t>
          </a:r>
          <a:r>
            <a:rPr lang="en-US" dirty="0" smtClean="0"/>
            <a:t> </a:t>
          </a:r>
          <a:r>
            <a:rPr lang="en-US" dirty="0" err="1" smtClean="0"/>
            <a:t>উপযোগ</a:t>
          </a:r>
          <a:r>
            <a:rPr lang="en-US" dirty="0" smtClean="0"/>
            <a:t> </a:t>
          </a:r>
          <a:endParaRPr lang="en-US" dirty="0"/>
        </a:p>
      </dgm:t>
    </dgm:pt>
    <dgm:pt modelId="{1BA36462-84AF-4CF8-B0EB-878AC1F4AD0D}" type="parTrans" cxnId="{86741401-936D-4C21-9422-8CCDD2988595}">
      <dgm:prSet/>
      <dgm:spPr/>
      <dgm:t>
        <a:bodyPr/>
        <a:lstStyle/>
        <a:p>
          <a:endParaRPr lang="en-US"/>
        </a:p>
      </dgm:t>
    </dgm:pt>
    <dgm:pt modelId="{A8C45CDF-165F-4B37-B514-1779B3F21BCB}" type="sibTrans" cxnId="{86741401-936D-4C21-9422-8CCDD2988595}">
      <dgm:prSet/>
      <dgm:spPr/>
      <dgm:t>
        <a:bodyPr/>
        <a:lstStyle/>
        <a:p>
          <a:endParaRPr lang="en-US"/>
        </a:p>
      </dgm:t>
    </dgm:pt>
    <dgm:pt modelId="{54985778-83B3-48BD-973F-2B766F7594B5}">
      <dgm:prSet phldrT="[Text]"/>
      <dgm:spPr/>
      <dgm:t>
        <a:bodyPr/>
        <a:lstStyle/>
        <a:p>
          <a:r>
            <a:rPr lang="en-US" dirty="0" err="1" smtClean="0"/>
            <a:t>প্রান্তিক</a:t>
          </a:r>
          <a:r>
            <a:rPr lang="en-US" dirty="0" smtClean="0"/>
            <a:t> </a:t>
          </a:r>
          <a:r>
            <a:rPr lang="en-US" dirty="0" err="1" smtClean="0"/>
            <a:t>উপযোগ</a:t>
          </a:r>
          <a:r>
            <a:rPr lang="en-US" dirty="0" smtClean="0"/>
            <a:t> </a:t>
          </a:r>
          <a:endParaRPr lang="en-US" dirty="0"/>
        </a:p>
      </dgm:t>
    </dgm:pt>
    <dgm:pt modelId="{E8297286-508B-441C-A652-8A1C332F3BD8}" type="parTrans" cxnId="{E58644D2-FDAD-46D6-B9F7-33B69C814DC9}">
      <dgm:prSet/>
      <dgm:spPr/>
      <dgm:t>
        <a:bodyPr/>
        <a:lstStyle/>
        <a:p>
          <a:endParaRPr lang="en-US"/>
        </a:p>
      </dgm:t>
    </dgm:pt>
    <dgm:pt modelId="{F732BE54-B281-4667-A576-F344A10211AE}" type="sibTrans" cxnId="{E58644D2-FDAD-46D6-B9F7-33B69C814DC9}">
      <dgm:prSet/>
      <dgm:spPr/>
      <dgm:t>
        <a:bodyPr/>
        <a:lstStyle/>
        <a:p>
          <a:endParaRPr lang="en-US"/>
        </a:p>
      </dgm:t>
    </dgm:pt>
    <dgm:pt modelId="{8AABD4B1-DC3E-42C9-B4F1-722C03F7ADF6}">
      <dgm:prSet/>
      <dgm:spPr/>
      <dgm:t>
        <a:bodyPr/>
        <a:lstStyle/>
        <a:p>
          <a:r>
            <a:rPr lang="bn-IN" dirty="0" smtClean="0"/>
            <a:t>৩০</a:t>
          </a:r>
          <a:endParaRPr lang="en-US" dirty="0"/>
        </a:p>
      </dgm:t>
    </dgm:pt>
    <dgm:pt modelId="{EE9FA251-77BF-49F5-847B-ED558CE37532}" type="parTrans" cxnId="{EDB15F0A-80F3-455E-ABCB-5A3A7006A169}">
      <dgm:prSet/>
      <dgm:spPr/>
      <dgm:t>
        <a:bodyPr/>
        <a:lstStyle/>
        <a:p>
          <a:endParaRPr lang="en-US"/>
        </a:p>
      </dgm:t>
    </dgm:pt>
    <dgm:pt modelId="{7B10B80F-C3CA-4C1D-956D-126B23BA4AA5}" type="sibTrans" cxnId="{EDB15F0A-80F3-455E-ABCB-5A3A7006A169}">
      <dgm:prSet/>
      <dgm:spPr/>
      <dgm:t>
        <a:bodyPr/>
        <a:lstStyle/>
        <a:p>
          <a:endParaRPr lang="en-US"/>
        </a:p>
      </dgm:t>
    </dgm:pt>
    <dgm:pt modelId="{B1C5D1DB-BD17-4AFF-90A7-CFB851D3C382}">
      <dgm:prSet/>
      <dgm:spPr/>
      <dgm:t>
        <a:bodyPr/>
        <a:lstStyle/>
        <a:p>
          <a:r>
            <a:rPr lang="bn-IN" dirty="0" smtClean="0"/>
            <a:t>৮</a:t>
          </a:r>
          <a:endParaRPr lang="en-US" dirty="0"/>
        </a:p>
      </dgm:t>
    </dgm:pt>
    <dgm:pt modelId="{5745F174-5469-461A-B128-8E7371A4FA91}" type="parTrans" cxnId="{C5CF4461-10E5-446E-85DF-9A9EAA30A488}">
      <dgm:prSet/>
      <dgm:spPr/>
      <dgm:t>
        <a:bodyPr/>
        <a:lstStyle/>
        <a:p>
          <a:endParaRPr lang="en-US"/>
        </a:p>
      </dgm:t>
    </dgm:pt>
    <dgm:pt modelId="{0FB90323-0ED6-4097-8692-0281DDF1E420}" type="sibTrans" cxnId="{C5CF4461-10E5-446E-85DF-9A9EAA30A488}">
      <dgm:prSet/>
      <dgm:spPr/>
      <dgm:t>
        <a:bodyPr/>
        <a:lstStyle/>
        <a:p>
          <a:endParaRPr lang="en-US"/>
        </a:p>
      </dgm:t>
    </dgm:pt>
    <dgm:pt modelId="{478AD097-9D03-44ED-9F80-82F63FF30AA5}" type="pres">
      <dgm:prSet presAssocID="{0D2254F7-ADCE-44DC-8FAA-643F598F6DE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E466C8-C942-422A-9681-130CB4E21184}" type="pres">
      <dgm:prSet presAssocID="{0D2254F7-ADCE-44DC-8FAA-643F598F6DE1}" presName="bkgdShp" presStyleLbl="alignAccFollowNode1" presStyleIdx="0" presStyleCnt="1"/>
      <dgm:spPr/>
    </dgm:pt>
    <dgm:pt modelId="{56B23C1E-3671-45FF-B8EE-1C75E4F9D995}" type="pres">
      <dgm:prSet presAssocID="{0D2254F7-ADCE-44DC-8FAA-643F598F6DE1}" presName="linComp" presStyleCnt="0"/>
      <dgm:spPr/>
    </dgm:pt>
    <dgm:pt modelId="{7B57EC1C-A0D0-4DDE-960C-D5821866F276}" type="pres">
      <dgm:prSet presAssocID="{25B148D4-14BC-4B4F-9570-5900666A966D}" presName="compNode" presStyleCnt="0"/>
      <dgm:spPr/>
    </dgm:pt>
    <dgm:pt modelId="{298E1F19-B1DB-4C25-8540-7B7921894B42}" type="pres">
      <dgm:prSet presAssocID="{25B148D4-14BC-4B4F-9570-5900666A966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08DF6-7780-472C-A92A-3EA27997C782}" type="pres">
      <dgm:prSet presAssocID="{25B148D4-14BC-4B4F-9570-5900666A966D}" presName="invisiNode" presStyleLbl="node1" presStyleIdx="0" presStyleCnt="4"/>
      <dgm:spPr/>
    </dgm:pt>
    <dgm:pt modelId="{E11D5EFE-87C6-46CD-9401-8BDE22B2851D}" type="pres">
      <dgm:prSet presAssocID="{25B148D4-14BC-4B4F-9570-5900666A966D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14515A1E-F16F-45B3-B313-AFEB7AF891AB}" type="pres">
      <dgm:prSet presAssocID="{A8C45CDF-165F-4B37-B514-1779B3F21BC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620409A-3F27-458F-ACAE-15946F2F1270}" type="pres">
      <dgm:prSet presAssocID="{8AABD4B1-DC3E-42C9-B4F1-722C03F7ADF6}" presName="compNode" presStyleCnt="0"/>
      <dgm:spPr/>
    </dgm:pt>
    <dgm:pt modelId="{4EBAFD2C-DC62-432C-90B9-97640030DFCB}" type="pres">
      <dgm:prSet presAssocID="{8AABD4B1-DC3E-42C9-B4F1-722C03F7ADF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DDCC00-7BFA-45FA-B8B0-033C9D835283}" type="pres">
      <dgm:prSet presAssocID="{8AABD4B1-DC3E-42C9-B4F1-722C03F7ADF6}" presName="invisiNode" presStyleLbl="node1" presStyleIdx="1" presStyleCnt="4"/>
      <dgm:spPr/>
    </dgm:pt>
    <dgm:pt modelId="{3A03DD5D-EF9E-4A5F-A666-2274850D8BEC}" type="pres">
      <dgm:prSet presAssocID="{8AABD4B1-DC3E-42C9-B4F1-722C03F7ADF6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2000" b="-62000"/>
          </a:stretch>
        </a:blipFill>
      </dgm:spPr>
      <dgm:t>
        <a:bodyPr/>
        <a:lstStyle/>
        <a:p>
          <a:endParaRPr lang="en-US"/>
        </a:p>
      </dgm:t>
    </dgm:pt>
    <dgm:pt modelId="{2D9D1A2A-7D10-4DDD-95FB-DB8710368D0B}" type="pres">
      <dgm:prSet presAssocID="{7B10B80F-C3CA-4C1D-956D-126B23BA4AA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FC9E80B-219D-4DC9-A031-E5A0B9CD6F72}" type="pres">
      <dgm:prSet presAssocID="{54985778-83B3-48BD-973F-2B766F7594B5}" presName="compNode" presStyleCnt="0"/>
      <dgm:spPr/>
    </dgm:pt>
    <dgm:pt modelId="{5A1A4CA5-7991-4615-B2DF-E2E651680E3D}" type="pres">
      <dgm:prSet presAssocID="{54985778-83B3-48BD-973F-2B766F7594B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DFD4E-3843-48FD-9A8E-F9FD2510B80E}" type="pres">
      <dgm:prSet presAssocID="{54985778-83B3-48BD-973F-2B766F7594B5}" presName="invisiNode" presStyleLbl="node1" presStyleIdx="2" presStyleCnt="4"/>
      <dgm:spPr/>
    </dgm:pt>
    <dgm:pt modelId="{C0C579F4-05C2-4D66-9526-2755B307F4E9}" type="pres">
      <dgm:prSet presAssocID="{54985778-83B3-48BD-973F-2B766F7594B5}" presName="imagNode" presStyleLbl="fgImgPlac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D230C3A1-B6D1-4FB5-8F65-27C904057154}" type="pres">
      <dgm:prSet presAssocID="{F732BE54-B281-4667-A576-F344A10211A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ED7137D-ABF8-4000-B2EC-2AB46E6963AD}" type="pres">
      <dgm:prSet presAssocID="{B1C5D1DB-BD17-4AFF-90A7-CFB851D3C382}" presName="compNode" presStyleCnt="0"/>
      <dgm:spPr/>
    </dgm:pt>
    <dgm:pt modelId="{4E1A06FC-AC64-481F-A301-7F4775EAD7A4}" type="pres">
      <dgm:prSet presAssocID="{B1C5D1DB-BD17-4AFF-90A7-CFB851D3C38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AD56D1-6829-4927-8842-F67D8ABF17E8}" type="pres">
      <dgm:prSet presAssocID="{B1C5D1DB-BD17-4AFF-90A7-CFB851D3C382}" presName="invisiNode" presStyleLbl="node1" presStyleIdx="3" presStyleCnt="4"/>
      <dgm:spPr/>
    </dgm:pt>
    <dgm:pt modelId="{16682053-3291-4BB0-8133-A1EEB875D34C}" type="pres">
      <dgm:prSet presAssocID="{B1C5D1DB-BD17-4AFF-90A7-CFB851D3C382}" presName="imagNode" presStyleLbl="fgImgPlace1" presStyleIdx="3" presStyleCnt="4"/>
      <dgm:spPr/>
    </dgm:pt>
  </dgm:ptLst>
  <dgm:cxnLst>
    <dgm:cxn modelId="{96D745B6-9202-4693-B926-227D76A5E06E}" type="presOf" srcId="{7B10B80F-C3CA-4C1D-956D-126B23BA4AA5}" destId="{2D9D1A2A-7D10-4DDD-95FB-DB8710368D0B}" srcOrd="0" destOrd="0" presId="urn:microsoft.com/office/officeart/2005/8/layout/pList2"/>
    <dgm:cxn modelId="{EDB15F0A-80F3-455E-ABCB-5A3A7006A169}" srcId="{0D2254F7-ADCE-44DC-8FAA-643F598F6DE1}" destId="{8AABD4B1-DC3E-42C9-B4F1-722C03F7ADF6}" srcOrd="1" destOrd="0" parTransId="{EE9FA251-77BF-49F5-847B-ED558CE37532}" sibTransId="{7B10B80F-C3CA-4C1D-956D-126B23BA4AA5}"/>
    <dgm:cxn modelId="{30B605C0-AC73-4D9C-BE0D-A5B74DD07F00}" type="presOf" srcId="{54985778-83B3-48BD-973F-2B766F7594B5}" destId="{5A1A4CA5-7991-4615-B2DF-E2E651680E3D}" srcOrd="0" destOrd="0" presId="urn:microsoft.com/office/officeart/2005/8/layout/pList2"/>
    <dgm:cxn modelId="{CD799DA0-9C07-4D68-8EC2-BBA02E4CE39A}" type="presOf" srcId="{25B148D4-14BC-4B4F-9570-5900666A966D}" destId="{298E1F19-B1DB-4C25-8540-7B7921894B42}" srcOrd="0" destOrd="0" presId="urn:microsoft.com/office/officeart/2005/8/layout/pList2"/>
    <dgm:cxn modelId="{247AE269-1565-47FE-8A6A-A875B3837089}" type="presOf" srcId="{0D2254F7-ADCE-44DC-8FAA-643F598F6DE1}" destId="{478AD097-9D03-44ED-9F80-82F63FF30AA5}" srcOrd="0" destOrd="0" presId="urn:microsoft.com/office/officeart/2005/8/layout/pList2"/>
    <dgm:cxn modelId="{E58644D2-FDAD-46D6-B9F7-33B69C814DC9}" srcId="{0D2254F7-ADCE-44DC-8FAA-643F598F6DE1}" destId="{54985778-83B3-48BD-973F-2B766F7594B5}" srcOrd="2" destOrd="0" parTransId="{E8297286-508B-441C-A652-8A1C332F3BD8}" sibTransId="{F732BE54-B281-4667-A576-F344A10211AE}"/>
    <dgm:cxn modelId="{F2DB5487-E9DF-4233-9AAC-150C38375F11}" type="presOf" srcId="{F732BE54-B281-4667-A576-F344A10211AE}" destId="{D230C3A1-B6D1-4FB5-8F65-27C904057154}" srcOrd="0" destOrd="0" presId="urn:microsoft.com/office/officeart/2005/8/layout/pList2"/>
    <dgm:cxn modelId="{DF923BE3-3F3D-40FD-84ED-2F6C1A4CA496}" type="presOf" srcId="{8AABD4B1-DC3E-42C9-B4F1-722C03F7ADF6}" destId="{4EBAFD2C-DC62-432C-90B9-97640030DFCB}" srcOrd="0" destOrd="0" presId="urn:microsoft.com/office/officeart/2005/8/layout/pList2"/>
    <dgm:cxn modelId="{699FA0FB-2A73-4D3B-A343-A277CD87CFE0}" type="presOf" srcId="{A8C45CDF-165F-4B37-B514-1779B3F21BCB}" destId="{14515A1E-F16F-45B3-B313-AFEB7AF891AB}" srcOrd="0" destOrd="0" presId="urn:microsoft.com/office/officeart/2005/8/layout/pList2"/>
    <dgm:cxn modelId="{C5CF4461-10E5-446E-85DF-9A9EAA30A488}" srcId="{0D2254F7-ADCE-44DC-8FAA-643F598F6DE1}" destId="{B1C5D1DB-BD17-4AFF-90A7-CFB851D3C382}" srcOrd="3" destOrd="0" parTransId="{5745F174-5469-461A-B128-8E7371A4FA91}" sibTransId="{0FB90323-0ED6-4097-8692-0281DDF1E420}"/>
    <dgm:cxn modelId="{E317EF82-B16E-42EC-9D28-B2DF6316BB2D}" type="presOf" srcId="{B1C5D1DB-BD17-4AFF-90A7-CFB851D3C382}" destId="{4E1A06FC-AC64-481F-A301-7F4775EAD7A4}" srcOrd="0" destOrd="0" presId="urn:microsoft.com/office/officeart/2005/8/layout/pList2"/>
    <dgm:cxn modelId="{86741401-936D-4C21-9422-8CCDD2988595}" srcId="{0D2254F7-ADCE-44DC-8FAA-643F598F6DE1}" destId="{25B148D4-14BC-4B4F-9570-5900666A966D}" srcOrd="0" destOrd="0" parTransId="{1BA36462-84AF-4CF8-B0EB-878AC1F4AD0D}" sibTransId="{A8C45CDF-165F-4B37-B514-1779B3F21BCB}"/>
    <dgm:cxn modelId="{74527E04-2A7B-4480-AA1F-722132855274}" type="presParOf" srcId="{478AD097-9D03-44ED-9F80-82F63FF30AA5}" destId="{24E466C8-C942-422A-9681-130CB4E21184}" srcOrd="0" destOrd="0" presId="urn:microsoft.com/office/officeart/2005/8/layout/pList2"/>
    <dgm:cxn modelId="{BC50AA66-CD48-49A6-9149-94527062B47E}" type="presParOf" srcId="{478AD097-9D03-44ED-9F80-82F63FF30AA5}" destId="{56B23C1E-3671-45FF-B8EE-1C75E4F9D995}" srcOrd="1" destOrd="0" presId="urn:microsoft.com/office/officeart/2005/8/layout/pList2"/>
    <dgm:cxn modelId="{1908EAB9-830F-4D80-9428-14C1D6686176}" type="presParOf" srcId="{56B23C1E-3671-45FF-B8EE-1C75E4F9D995}" destId="{7B57EC1C-A0D0-4DDE-960C-D5821866F276}" srcOrd="0" destOrd="0" presId="urn:microsoft.com/office/officeart/2005/8/layout/pList2"/>
    <dgm:cxn modelId="{F33BB0B3-C6B2-42DF-863B-4CC0E5873DFE}" type="presParOf" srcId="{7B57EC1C-A0D0-4DDE-960C-D5821866F276}" destId="{298E1F19-B1DB-4C25-8540-7B7921894B42}" srcOrd="0" destOrd="0" presId="urn:microsoft.com/office/officeart/2005/8/layout/pList2"/>
    <dgm:cxn modelId="{57D5E9B1-9601-499B-B474-DA9EBAB60120}" type="presParOf" srcId="{7B57EC1C-A0D0-4DDE-960C-D5821866F276}" destId="{BDF08DF6-7780-472C-A92A-3EA27997C782}" srcOrd="1" destOrd="0" presId="urn:microsoft.com/office/officeart/2005/8/layout/pList2"/>
    <dgm:cxn modelId="{B0805313-4C11-4C7F-BEAE-E60721EB2F1B}" type="presParOf" srcId="{7B57EC1C-A0D0-4DDE-960C-D5821866F276}" destId="{E11D5EFE-87C6-46CD-9401-8BDE22B2851D}" srcOrd="2" destOrd="0" presId="urn:microsoft.com/office/officeart/2005/8/layout/pList2"/>
    <dgm:cxn modelId="{78751526-2D42-4773-AA80-050CAFFEB44A}" type="presParOf" srcId="{56B23C1E-3671-45FF-B8EE-1C75E4F9D995}" destId="{14515A1E-F16F-45B3-B313-AFEB7AF891AB}" srcOrd="1" destOrd="0" presId="urn:microsoft.com/office/officeart/2005/8/layout/pList2"/>
    <dgm:cxn modelId="{881C657A-F870-40C2-8716-ADFB6EA40476}" type="presParOf" srcId="{56B23C1E-3671-45FF-B8EE-1C75E4F9D995}" destId="{8620409A-3F27-458F-ACAE-15946F2F1270}" srcOrd="2" destOrd="0" presId="urn:microsoft.com/office/officeart/2005/8/layout/pList2"/>
    <dgm:cxn modelId="{513A3293-9E9B-403C-9E46-D5EA02D39EBA}" type="presParOf" srcId="{8620409A-3F27-458F-ACAE-15946F2F1270}" destId="{4EBAFD2C-DC62-432C-90B9-97640030DFCB}" srcOrd="0" destOrd="0" presId="urn:microsoft.com/office/officeart/2005/8/layout/pList2"/>
    <dgm:cxn modelId="{5784C734-EAFD-4280-B63C-8433F381D61A}" type="presParOf" srcId="{8620409A-3F27-458F-ACAE-15946F2F1270}" destId="{1EDDCC00-7BFA-45FA-B8B0-033C9D835283}" srcOrd="1" destOrd="0" presId="urn:microsoft.com/office/officeart/2005/8/layout/pList2"/>
    <dgm:cxn modelId="{7D05E10C-89BC-475A-84EC-1C54F7FC2409}" type="presParOf" srcId="{8620409A-3F27-458F-ACAE-15946F2F1270}" destId="{3A03DD5D-EF9E-4A5F-A666-2274850D8BEC}" srcOrd="2" destOrd="0" presId="urn:microsoft.com/office/officeart/2005/8/layout/pList2"/>
    <dgm:cxn modelId="{D4EA734A-8FA0-4B07-860E-D113686C6241}" type="presParOf" srcId="{56B23C1E-3671-45FF-B8EE-1C75E4F9D995}" destId="{2D9D1A2A-7D10-4DDD-95FB-DB8710368D0B}" srcOrd="3" destOrd="0" presId="urn:microsoft.com/office/officeart/2005/8/layout/pList2"/>
    <dgm:cxn modelId="{F9DD8F8A-45DE-41B7-927B-96A452C81A79}" type="presParOf" srcId="{56B23C1E-3671-45FF-B8EE-1C75E4F9D995}" destId="{3FC9E80B-219D-4DC9-A031-E5A0B9CD6F72}" srcOrd="4" destOrd="0" presId="urn:microsoft.com/office/officeart/2005/8/layout/pList2"/>
    <dgm:cxn modelId="{5087BB2F-FF22-4875-AD21-3B3C14DF8AB0}" type="presParOf" srcId="{3FC9E80B-219D-4DC9-A031-E5A0B9CD6F72}" destId="{5A1A4CA5-7991-4615-B2DF-E2E651680E3D}" srcOrd="0" destOrd="0" presId="urn:microsoft.com/office/officeart/2005/8/layout/pList2"/>
    <dgm:cxn modelId="{BE241272-6839-4874-AAE2-3FD9145F506A}" type="presParOf" srcId="{3FC9E80B-219D-4DC9-A031-E5A0B9CD6F72}" destId="{AFBDFD4E-3843-48FD-9A8E-F9FD2510B80E}" srcOrd="1" destOrd="0" presId="urn:microsoft.com/office/officeart/2005/8/layout/pList2"/>
    <dgm:cxn modelId="{D8614D13-172C-40A5-9BFC-3E18AEBCC985}" type="presParOf" srcId="{3FC9E80B-219D-4DC9-A031-E5A0B9CD6F72}" destId="{C0C579F4-05C2-4D66-9526-2755B307F4E9}" srcOrd="2" destOrd="0" presId="urn:microsoft.com/office/officeart/2005/8/layout/pList2"/>
    <dgm:cxn modelId="{3F1D56B3-677A-4F8E-8298-E696DA8A8C32}" type="presParOf" srcId="{56B23C1E-3671-45FF-B8EE-1C75E4F9D995}" destId="{D230C3A1-B6D1-4FB5-8F65-27C904057154}" srcOrd="5" destOrd="0" presId="urn:microsoft.com/office/officeart/2005/8/layout/pList2"/>
    <dgm:cxn modelId="{95AC9F90-C0F0-44D3-BD01-B639C4912482}" type="presParOf" srcId="{56B23C1E-3671-45FF-B8EE-1C75E4F9D995}" destId="{4ED7137D-ABF8-4000-B2EC-2AB46E6963AD}" srcOrd="6" destOrd="0" presId="urn:microsoft.com/office/officeart/2005/8/layout/pList2"/>
    <dgm:cxn modelId="{7843FEF9-25DC-407E-8733-5CAE1E595BAE}" type="presParOf" srcId="{4ED7137D-ABF8-4000-B2EC-2AB46E6963AD}" destId="{4E1A06FC-AC64-481F-A301-7F4775EAD7A4}" srcOrd="0" destOrd="0" presId="urn:microsoft.com/office/officeart/2005/8/layout/pList2"/>
    <dgm:cxn modelId="{C33DC0CB-897E-469A-82EA-B9CAECE83068}" type="presParOf" srcId="{4ED7137D-ABF8-4000-B2EC-2AB46E6963AD}" destId="{00AD56D1-6829-4927-8842-F67D8ABF17E8}" srcOrd="1" destOrd="0" presId="urn:microsoft.com/office/officeart/2005/8/layout/pList2"/>
    <dgm:cxn modelId="{E3AB36ED-7095-42A2-933E-58C78566CE39}" type="presParOf" srcId="{4ED7137D-ABF8-4000-B2EC-2AB46E6963AD}" destId="{16682053-3291-4BB0-8133-A1EEB875D34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8822E-DAB5-4F2B-A8E8-5C3BFCD15904}">
      <dsp:nvSpPr>
        <dsp:cNvPr id="0" name=""/>
        <dsp:cNvSpPr/>
      </dsp:nvSpPr>
      <dsp:spPr>
        <a:xfrm>
          <a:off x="4356379" y="2069297"/>
          <a:ext cx="3120730" cy="3813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47"/>
              </a:lnTo>
              <a:lnTo>
                <a:pt x="3120730" y="110947"/>
              </a:lnTo>
              <a:lnTo>
                <a:pt x="3120730" y="38134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BE4450-333B-4A2E-94CF-94A2408D2913}">
      <dsp:nvSpPr>
        <dsp:cNvPr id="0" name=""/>
        <dsp:cNvSpPr/>
      </dsp:nvSpPr>
      <dsp:spPr>
        <a:xfrm>
          <a:off x="1322549" y="2069297"/>
          <a:ext cx="3033829" cy="338846"/>
        </a:xfrm>
        <a:custGeom>
          <a:avLst/>
          <a:gdLst/>
          <a:ahLst/>
          <a:cxnLst/>
          <a:rect l="0" t="0" r="0" b="0"/>
          <a:pathLst>
            <a:path>
              <a:moveTo>
                <a:pt x="3033829" y="0"/>
              </a:moveTo>
              <a:lnTo>
                <a:pt x="3033829" y="68444"/>
              </a:lnTo>
              <a:lnTo>
                <a:pt x="0" y="68444"/>
              </a:lnTo>
              <a:lnTo>
                <a:pt x="0" y="3388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686C40-B047-4585-97B1-59D696B5B468}">
      <dsp:nvSpPr>
        <dsp:cNvPr id="0" name=""/>
        <dsp:cNvSpPr/>
      </dsp:nvSpPr>
      <dsp:spPr>
        <a:xfrm>
          <a:off x="3460097" y="405956"/>
          <a:ext cx="1792562" cy="166334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E5EA4-ED98-4D58-A2EE-A1B86447F83E}">
      <dsp:nvSpPr>
        <dsp:cNvPr id="0" name=""/>
        <dsp:cNvSpPr/>
      </dsp:nvSpPr>
      <dsp:spPr>
        <a:xfrm>
          <a:off x="4498935" y="985023"/>
          <a:ext cx="2595860" cy="649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itchFamily="2" charset="0"/>
              <a:cs typeface="NikoshBAN" pitchFamily="2" charset="0"/>
            </a:rPr>
            <a:t>উপযোগ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4498935" y="985023"/>
        <a:ext cx="2595860" cy="649847"/>
      </dsp:txXfrm>
    </dsp:sp>
    <dsp:sp modelId="{868F089C-7E10-4E8C-AEB3-07EE7E978184}">
      <dsp:nvSpPr>
        <dsp:cNvPr id="0" name=""/>
        <dsp:cNvSpPr/>
      </dsp:nvSpPr>
      <dsp:spPr>
        <a:xfrm>
          <a:off x="405216" y="2408143"/>
          <a:ext cx="1834667" cy="166192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0036E-7831-4C7E-9428-506B111D46BF}">
      <dsp:nvSpPr>
        <dsp:cNvPr id="0" name=""/>
        <dsp:cNvSpPr/>
      </dsp:nvSpPr>
      <dsp:spPr>
        <a:xfrm>
          <a:off x="1515275" y="2877059"/>
          <a:ext cx="2595860" cy="656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itchFamily="2" charset="0"/>
              <a:cs typeface="NikoshBAN" pitchFamily="2" charset="0"/>
            </a:rPr>
            <a:t>মোট  উপযোগ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1515275" y="2877059"/>
        <a:ext cx="2595860" cy="656596"/>
      </dsp:txXfrm>
    </dsp:sp>
    <dsp:sp modelId="{EBD1F5DC-1120-45D0-92BD-0A3F21A3CD0D}">
      <dsp:nvSpPr>
        <dsp:cNvPr id="0" name=""/>
        <dsp:cNvSpPr/>
      </dsp:nvSpPr>
      <dsp:spPr>
        <a:xfrm>
          <a:off x="6611822" y="2450646"/>
          <a:ext cx="1730573" cy="17305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AA0B8F-95BE-4886-A31E-95453EC3D424}">
      <dsp:nvSpPr>
        <dsp:cNvPr id="0" name=""/>
        <dsp:cNvSpPr/>
      </dsp:nvSpPr>
      <dsp:spPr>
        <a:xfrm>
          <a:off x="4329559" y="2969056"/>
          <a:ext cx="2595860" cy="628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itchFamily="2" charset="0"/>
              <a:cs typeface="NikoshBAN" pitchFamily="2" charset="0"/>
            </a:rPr>
            <a:t>প্রান্তিক উপযোগ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4329559" y="2969056"/>
        <a:ext cx="2595860" cy="6283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466C8-C942-422A-9681-130CB4E21184}">
      <dsp:nvSpPr>
        <dsp:cNvPr id="0" name=""/>
        <dsp:cNvSpPr/>
      </dsp:nvSpPr>
      <dsp:spPr>
        <a:xfrm>
          <a:off x="152384" y="0"/>
          <a:ext cx="8077230" cy="72009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1D5EFE-87C6-46CD-9401-8BDE22B2851D}">
      <dsp:nvSpPr>
        <dsp:cNvPr id="0" name=""/>
        <dsp:cNvSpPr/>
      </dsp:nvSpPr>
      <dsp:spPr>
        <a:xfrm>
          <a:off x="253768" y="96012"/>
          <a:ext cx="1831270" cy="5280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8E1F19-B1DB-4C25-8540-7B7921894B42}">
      <dsp:nvSpPr>
        <dsp:cNvPr id="0" name=""/>
        <dsp:cNvSpPr/>
      </dsp:nvSpPr>
      <dsp:spPr>
        <a:xfrm rot="10800000">
          <a:off x="253768" y="720089"/>
          <a:ext cx="1831270" cy="88011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মোট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উপযোগ</a:t>
          </a:r>
          <a:r>
            <a:rPr lang="en-US" sz="1800" kern="1200" dirty="0" smtClean="0"/>
            <a:t> </a:t>
          </a:r>
          <a:endParaRPr lang="en-US" sz="1800" kern="1200" dirty="0"/>
        </a:p>
      </dsp:txBody>
      <dsp:txXfrm rot="10800000">
        <a:off x="280834" y="720089"/>
        <a:ext cx="1777138" cy="853044"/>
      </dsp:txXfrm>
    </dsp:sp>
    <dsp:sp modelId="{3A03DD5D-EF9E-4A5F-A666-2274850D8BEC}">
      <dsp:nvSpPr>
        <dsp:cNvPr id="0" name=""/>
        <dsp:cNvSpPr/>
      </dsp:nvSpPr>
      <dsp:spPr>
        <a:xfrm>
          <a:off x="2588281" y="34289"/>
          <a:ext cx="1191040" cy="6515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6000" b="-66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BAFD2C-DC62-432C-90B9-97640030DFCB}">
      <dsp:nvSpPr>
        <dsp:cNvPr id="0" name=""/>
        <dsp:cNvSpPr/>
      </dsp:nvSpPr>
      <dsp:spPr>
        <a:xfrm rot="10800000">
          <a:off x="2268165" y="720089"/>
          <a:ext cx="1831270" cy="88011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dirty="0" smtClean="0"/>
            <a:t>১২</a:t>
          </a:r>
          <a:endParaRPr lang="en-US" sz="1800" kern="1200" dirty="0"/>
        </a:p>
      </dsp:txBody>
      <dsp:txXfrm rot="10800000">
        <a:off x="2295231" y="720089"/>
        <a:ext cx="1777138" cy="853044"/>
      </dsp:txXfrm>
    </dsp:sp>
    <dsp:sp modelId="{C0C579F4-05C2-4D66-9526-2755B307F4E9}">
      <dsp:nvSpPr>
        <dsp:cNvPr id="0" name=""/>
        <dsp:cNvSpPr/>
      </dsp:nvSpPr>
      <dsp:spPr>
        <a:xfrm>
          <a:off x="4282563" y="96012"/>
          <a:ext cx="1831270" cy="5280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A4CA5-7991-4615-B2DF-E2E651680E3D}">
      <dsp:nvSpPr>
        <dsp:cNvPr id="0" name=""/>
        <dsp:cNvSpPr/>
      </dsp:nvSpPr>
      <dsp:spPr>
        <a:xfrm rot="10800000">
          <a:off x="4282563" y="720089"/>
          <a:ext cx="1831270" cy="88011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প্রান্তিক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উপযোগ</a:t>
          </a:r>
          <a:r>
            <a:rPr lang="en-US" sz="1800" kern="1200" dirty="0" smtClean="0"/>
            <a:t> </a:t>
          </a:r>
          <a:endParaRPr lang="en-US" sz="1800" kern="1200" dirty="0"/>
        </a:p>
      </dsp:txBody>
      <dsp:txXfrm rot="10800000">
        <a:off x="4309629" y="720089"/>
        <a:ext cx="1777138" cy="853044"/>
      </dsp:txXfrm>
    </dsp:sp>
    <dsp:sp modelId="{16682053-3291-4BB0-8133-A1EEB875D34C}">
      <dsp:nvSpPr>
        <dsp:cNvPr id="0" name=""/>
        <dsp:cNvSpPr/>
      </dsp:nvSpPr>
      <dsp:spPr>
        <a:xfrm>
          <a:off x="6576596" y="96012"/>
          <a:ext cx="1272000" cy="52806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1A06FC-AC64-481F-A301-7F4775EAD7A4}">
      <dsp:nvSpPr>
        <dsp:cNvPr id="0" name=""/>
        <dsp:cNvSpPr/>
      </dsp:nvSpPr>
      <dsp:spPr>
        <a:xfrm rot="10800000">
          <a:off x="6296961" y="720089"/>
          <a:ext cx="1831270" cy="88011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dirty="0" smtClean="0"/>
            <a:t>১২</a:t>
          </a:r>
          <a:endParaRPr lang="en-US" sz="1800" kern="1200" dirty="0"/>
        </a:p>
      </dsp:txBody>
      <dsp:txXfrm rot="10800000">
        <a:off x="6324027" y="720089"/>
        <a:ext cx="1777138" cy="8530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466C8-C942-422A-9681-130CB4E21184}">
      <dsp:nvSpPr>
        <dsp:cNvPr id="0" name=""/>
        <dsp:cNvSpPr/>
      </dsp:nvSpPr>
      <dsp:spPr>
        <a:xfrm>
          <a:off x="76193" y="3715"/>
          <a:ext cx="8001012" cy="72009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1D5EFE-87C6-46CD-9401-8BDE22B2851D}">
      <dsp:nvSpPr>
        <dsp:cNvPr id="0" name=""/>
        <dsp:cNvSpPr/>
      </dsp:nvSpPr>
      <dsp:spPr>
        <a:xfrm>
          <a:off x="246847" y="96012"/>
          <a:ext cx="1781326" cy="5280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8E1F19-B1DB-4C25-8540-7B7921894B42}">
      <dsp:nvSpPr>
        <dsp:cNvPr id="0" name=""/>
        <dsp:cNvSpPr/>
      </dsp:nvSpPr>
      <dsp:spPr>
        <a:xfrm rot="10800000">
          <a:off x="246847" y="720089"/>
          <a:ext cx="1781326" cy="88011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মোট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উপযোগ</a:t>
          </a:r>
          <a:r>
            <a:rPr lang="en-US" sz="1800" kern="1200" dirty="0" smtClean="0"/>
            <a:t> </a:t>
          </a:r>
          <a:endParaRPr lang="en-US" sz="1800" kern="1200" dirty="0"/>
        </a:p>
      </dsp:txBody>
      <dsp:txXfrm rot="10800000">
        <a:off x="273913" y="720089"/>
        <a:ext cx="1727194" cy="853044"/>
      </dsp:txXfrm>
    </dsp:sp>
    <dsp:sp modelId="{3A03DD5D-EF9E-4A5F-A666-2274850D8BEC}">
      <dsp:nvSpPr>
        <dsp:cNvPr id="0" name=""/>
        <dsp:cNvSpPr/>
      </dsp:nvSpPr>
      <dsp:spPr>
        <a:xfrm>
          <a:off x="2231539" y="110488"/>
          <a:ext cx="1730861" cy="4991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2000" b="-62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BAFD2C-DC62-432C-90B9-97640030DFCB}">
      <dsp:nvSpPr>
        <dsp:cNvPr id="0" name=""/>
        <dsp:cNvSpPr/>
      </dsp:nvSpPr>
      <dsp:spPr>
        <a:xfrm rot="10800000">
          <a:off x="2206306" y="720089"/>
          <a:ext cx="1781326" cy="88011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dirty="0" smtClean="0"/>
            <a:t>২২ </a:t>
          </a:r>
          <a:endParaRPr lang="en-US" sz="1800" kern="1200" dirty="0"/>
        </a:p>
      </dsp:txBody>
      <dsp:txXfrm rot="10800000">
        <a:off x="2233372" y="720089"/>
        <a:ext cx="1727194" cy="853044"/>
      </dsp:txXfrm>
    </dsp:sp>
    <dsp:sp modelId="{C0C579F4-05C2-4D66-9526-2755B307F4E9}">
      <dsp:nvSpPr>
        <dsp:cNvPr id="0" name=""/>
        <dsp:cNvSpPr/>
      </dsp:nvSpPr>
      <dsp:spPr>
        <a:xfrm>
          <a:off x="4165766" y="96012"/>
          <a:ext cx="1781326" cy="5280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A4CA5-7991-4615-B2DF-E2E651680E3D}">
      <dsp:nvSpPr>
        <dsp:cNvPr id="0" name=""/>
        <dsp:cNvSpPr/>
      </dsp:nvSpPr>
      <dsp:spPr>
        <a:xfrm rot="10800000">
          <a:off x="4165766" y="720089"/>
          <a:ext cx="1781326" cy="88011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প্রান্তিক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উপযোগ</a:t>
          </a:r>
          <a:r>
            <a:rPr lang="en-US" sz="1800" kern="1200" dirty="0" smtClean="0"/>
            <a:t> </a:t>
          </a:r>
          <a:endParaRPr lang="en-US" sz="1800" kern="1200" dirty="0"/>
        </a:p>
      </dsp:txBody>
      <dsp:txXfrm rot="10800000">
        <a:off x="4192832" y="720089"/>
        <a:ext cx="1727194" cy="853044"/>
      </dsp:txXfrm>
    </dsp:sp>
    <dsp:sp modelId="{16682053-3291-4BB0-8133-A1EEB875D34C}">
      <dsp:nvSpPr>
        <dsp:cNvPr id="0" name=""/>
        <dsp:cNvSpPr/>
      </dsp:nvSpPr>
      <dsp:spPr>
        <a:xfrm>
          <a:off x="6125225" y="96012"/>
          <a:ext cx="1781326" cy="52806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1A06FC-AC64-481F-A301-7F4775EAD7A4}">
      <dsp:nvSpPr>
        <dsp:cNvPr id="0" name=""/>
        <dsp:cNvSpPr/>
      </dsp:nvSpPr>
      <dsp:spPr>
        <a:xfrm rot="10800000">
          <a:off x="6125225" y="720089"/>
          <a:ext cx="1781326" cy="88011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dirty="0" smtClean="0"/>
            <a:t>১০</a:t>
          </a:r>
          <a:endParaRPr lang="en-US" sz="1800" kern="1200" dirty="0"/>
        </a:p>
      </dsp:txBody>
      <dsp:txXfrm rot="10800000">
        <a:off x="6152291" y="720089"/>
        <a:ext cx="1727194" cy="8530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466C8-C942-422A-9681-130CB4E21184}">
      <dsp:nvSpPr>
        <dsp:cNvPr id="0" name=""/>
        <dsp:cNvSpPr/>
      </dsp:nvSpPr>
      <dsp:spPr>
        <a:xfrm>
          <a:off x="0" y="0"/>
          <a:ext cx="8153400" cy="72009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1D5EFE-87C6-46CD-9401-8BDE22B2851D}">
      <dsp:nvSpPr>
        <dsp:cNvPr id="0" name=""/>
        <dsp:cNvSpPr/>
      </dsp:nvSpPr>
      <dsp:spPr>
        <a:xfrm>
          <a:off x="246847" y="96012"/>
          <a:ext cx="1781326" cy="5280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8E1F19-B1DB-4C25-8540-7B7921894B42}">
      <dsp:nvSpPr>
        <dsp:cNvPr id="0" name=""/>
        <dsp:cNvSpPr/>
      </dsp:nvSpPr>
      <dsp:spPr>
        <a:xfrm rot="10800000">
          <a:off x="246847" y="720089"/>
          <a:ext cx="1781326" cy="88011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মোট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উপযোগ</a:t>
          </a:r>
          <a:r>
            <a:rPr lang="en-US" sz="1800" kern="1200" dirty="0" smtClean="0"/>
            <a:t> </a:t>
          </a:r>
          <a:endParaRPr lang="en-US" sz="1800" kern="1200" dirty="0"/>
        </a:p>
      </dsp:txBody>
      <dsp:txXfrm rot="10800000">
        <a:off x="273913" y="720089"/>
        <a:ext cx="1727194" cy="853044"/>
      </dsp:txXfrm>
    </dsp:sp>
    <dsp:sp modelId="{3A03DD5D-EF9E-4A5F-A666-2274850D8BEC}">
      <dsp:nvSpPr>
        <dsp:cNvPr id="0" name=""/>
        <dsp:cNvSpPr/>
      </dsp:nvSpPr>
      <dsp:spPr>
        <a:xfrm>
          <a:off x="2206306" y="96012"/>
          <a:ext cx="1781326" cy="5280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2000" b="-62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BAFD2C-DC62-432C-90B9-97640030DFCB}">
      <dsp:nvSpPr>
        <dsp:cNvPr id="0" name=""/>
        <dsp:cNvSpPr/>
      </dsp:nvSpPr>
      <dsp:spPr>
        <a:xfrm rot="10800000">
          <a:off x="2206306" y="720089"/>
          <a:ext cx="1781326" cy="88011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dirty="0" smtClean="0"/>
            <a:t>৩০</a:t>
          </a:r>
          <a:endParaRPr lang="en-US" sz="1800" kern="1200" dirty="0"/>
        </a:p>
      </dsp:txBody>
      <dsp:txXfrm rot="10800000">
        <a:off x="2233372" y="720089"/>
        <a:ext cx="1727194" cy="853044"/>
      </dsp:txXfrm>
    </dsp:sp>
    <dsp:sp modelId="{C0C579F4-05C2-4D66-9526-2755B307F4E9}">
      <dsp:nvSpPr>
        <dsp:cNvPr id="0" name=""/>
        <dsp:cNvSpPr/>
      </dsp:nvSpPr>
      <dsp:spPr>
        <a:xfrm>
          <a:off x="4165766" y="96012"/>
          <a:ext cx="1781326" cy="5280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A4CA5-7991-4615-B2DF-E2E651680E3D}">
      <dsp:nvSpPr>
        <dsp:cNvPr id="0" name=""/>
        <dsp:cNvSpPr/>
      </dsp:nvSpPr>
      <dsp:spPr>
        <a:xfrm rot="10800000">
          <a:off x="4165766" y="720089"/>
          <a:ext cx="1781326" cy="88011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প্রান্তিক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উপযোগ</a:t>
          </a:r>
          <a:r>
            <a:rPr lang="en-US" sz="1800" kern="1200" dirty="0" smtClean="0"/>
            <a:t> </a:t>
          </a:r>
          <a:endParaRPr lang="en-US" sz="1800" kern="1200" dirty="0"/>
        </a:p>
      </dsp:txBody>
      <dsp:txXfrm rot="10800000">
        <a:off x="4192832" y="720089"/>
        <a:ext cx="1727194" cy="853044"/>
      </dsp:txXfrm>
    </dsp:sp>
    <dsp:sp modelId="{16682053-3291-4BB0-8133-A1EEB875D34C}">
      <dsp:nvSpPr>
        <dsp:cNvPr id="0" name=""/>
        <dsp:cNvSpPr/>
      </dsp:nvSpPr>
      <dsp:spPr>
        <a:xfrm>
          <a:off x="6125225" y="96012"/>
          <a:ext cx="1781326" cy="52806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1A06FC-AC64-481F-A301-7F4775EAD7A4}">
      <dsp:nvSpPr>
        <dsp:cNvPr id="0" name=""/>
        <dsp:cNvSpPr/>
      </dsp:nvSpPr>
      <dsp:spPr>
        <a:xfrm rot="10800000">
          <a:off x="6125225" y="720089"/>
          <a:ext cx="1781326" cy="88011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dirty="0" smtClean="0"/>
            <a:t>৮</a:t>
          </a:r>
          <a:endParaRPr lang="en-US" sz="1800" kern="1200" dirty="0"/>
        </a:p>
      </dsp:txBody>
      <dsp:txXfrm rot="10800000">
        <a:off x="6152291" y="720089"/>
        <a:ext cx="1727194" cy="853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107B0-FEF2-4813-A308-EC118607E940}" type="datetimeFigureOut">
              <a:rPr lang="en-US" smtClean="0"/>
              <a:t>16-Jun-20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14B0E-21B5-427D-A6A7-8B3D914F6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58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14B0E-21B5-427D-A6A7-8B3D914F65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91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14B0E-21B5-427D-A6A7-8B3D914F65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30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14B0E-21B5-427D-A6A7-8B3D914F65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94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14B0E-21B5-427D-A6A7-8B3D914F65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85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14B0E-21B5-427D-A6A7-8B3D914F658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70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LineDrawing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5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628" y="2133600"/>
            <a:ext cx="3886200" cy="33178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Snip Same Side Corner Rectangle 6"/>
          <p:cNvSpPr/>
          <p:nvPr/>
        </p:nvSpPr>
        <p:spPr>
          <a:xfrm>
            <a:off x="1142999" y="203199"/>
            <a:ext cx="7239001" cy="1676400"/>
          </a:xfrm>
          <a:prstGeom prst="snip2Same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নাসিরনগর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লেজ </a:t>
            </a:r>
            <a:endParaRPr lang="en-US" sz="4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ক্লাসে  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Wave 1"/>
          <p:cNvSpPr/>
          <p:nvPr/>
        </p:nvSpPr>
        <p:spPr>
          <a:xfrm>
            <a:off x="304799" y="5653314"/>
            <a:ext cx="8610601" cy="1219200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উপযোগ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মোট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উপযোগ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প্রান্তিক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উপযোগ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85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2417839" y="513722"/>
            <a:ext cx="0" cy="20235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420856" y="2541761"/>
            <a:ext cx="3429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438400" y="3124200"/>
            <a:ext cx="0" cy="2895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417839" y="5399513"/>
            <a:ext cx="360177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2534968" y="888524"/>
            <a:ext cx="2806574" cy="1163820"/>
          </a:xfrm>
          <a:custGeom>
            <a:avLst/>
            <a:gdLst>
              <a:gd name="connsiteX0" fmla="*/ 0 w 1964602"/>
              <a:gd name="connsiteY0" fmla="*/ 1163820 h 1163820"/>
              <a:gd name="connsiteX1" fmla="*/ 851025 w 1964602"/>
              <a:gd name="connsiteY1" fmla="*/ 14030 h 1163820"/>
              <a:gd name="connsiteX2" fmla="*/ 1964602 w 1964602"/>
              <a:gd name="connsiteY2" fmla="*/ 493864 h 1163820"/>
              <a:gd name="connsiteX3" fmla="*/ 1964602 w 1964602"/>
              <a:gd name="connsiteY3" fmla="*/ 493864 h 1163820"/>
              <a:gd name="connsiteX4" fmla="*/ 1964602 w 1964602"/>
              <a:gd name="connsiteY4" fmla="*/ 493864 h 116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4602" h="1163820">
                <a:moveTo>
                  <a:pt x="0" y="1163820"/>
                </a:moveTo>
                <a:cubicBezTo>
                  <a:pt x="261795" y="644754"/>
                  <a:pt x="523591" y="125689"/>
                  <a:pt x="851025" y="14030"/>
                </a:cubicBezTo>
                <a:cubicBezTo>
                  <a:pt x="1178459" y="-97629"/>
                  <a:pt x="1964602" y="493864"/>
                  <a:pt x="1964602" y="493864"/>
                </a:cubicBezTo>
                <a:lnTo>
                  <a:pt x="1964602" y="493864"/>
                </a:lnTo>
                <a:lnTo>
                  <a:pt x="1964602" y="493864"/>
                </a:ln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2438400" y="874494"/>
            <a:ext cx="1714500" cy="1403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98850" y="1129170"/>
            <a:ext cx="33573" cy="428103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046868" y="1371600"/>
            <a:ext cx="0" cy="40386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43200" y="1725817"/>
            <a:ext cx="0" cy="3684383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63" idx="0"/>
          </p:cNvCxnSpPr>
          <p:nvPr/>
        </p:nvCxnSpPr>
        <p:spPr>
          <a:xfrm>
            <a:off x="3857554" y="907562"/>
            <a:ext cx="42980" cy="452190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3534624" y="1004804"/>
            <a:ext cx="79972" cy="4384875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114800" y="888524"/>
            <a:ext cx="76200" cy="4521676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452419" y="975562"/>
            <a:ext cx="38100" cy="477837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2438400" y="1001162"/>
            <a:ext cx="1096224" cy="364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2438400" y="1149188"/>
            <a:ext cx="85725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2438400" y="1371600"/>
            <a:ext cx="60960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2436889" y="1751847"/>
            <a:ext cx="30480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590800" y="5428710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dirty="0" smtClean="0"/>
              <a:t>১</a:t>
            </a:r>
            <a:endParaRPr lang="en-US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2933700" y="5439096"/>
            <a:ext cx="266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dirty="0" smtClean="0"/>
              <a:t>২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3179649" y="5430218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dirty="0" smtClean="0"/>
              <a:t>৩</a:t>
            </a:r>
            <a:endParaRPr lang="en-US" sz="1200" dirty="0"/>
          </a:p>
        </p:txBody>
      </p:sp>
      <p:sp>
        <p:nvSpPr>
          <p:cNvPr id="61" name="TextBox 60"/>
          <p:cNvSpPr txBox="1"/>
          <p:nvPr/>
        </p:nvSpPr>
        <p:spPr>
          <a:xfrm>
            <a:off x="3467100" y="542871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dirty="0" smtClean="0"/>
              <a:t>৪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3748134" y="5429464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dirty="0" smtClean="0"/>
              <a:t>৫</a:t>
            </a:r>
            <a:endParaRPr lang="en-US" sz="1200" dirty="0"/>
          </a:p>
        </p:txBody>
      </p:sp>
      <p:sp>
        <p:nvSpPr>
          <p:cNvPr id="65" name="TextBox 64"/>
          <p:cNvSpPr txBox="1"/>
          <p:nvPr/>
        </p:nvSpPr>
        <p:spPr>
          <a:xfrm>
            <a:off x="4025019" y="5428710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dirty="0" smtClean="0"/>
              <a:t>৬</a:t>
            </a:r>
            <a:endParaRPr lang="en-US" sz="1200" dirty="0"/>
          </a:p>
        </p:txBody>
      </p:sp>
      <p:sp>
        <p:nvSpPr>
          <p:cNvPr id="67" name="TextBox 66"/>
          <p:cNvSpPr txBox="1"/>
          <p:nvPr/>
        </p:nvSpPr>
        <p:spPr>
          <a:xfrm>
            <a:off x="4432475" y="5389679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dirty="0" smtClean="0"/>
              <a:t>৭</a:t>
            </a:r>
            <a:endParaRPr lang="en-US" sz="1200" dirty="0"/>
          </a:p>
        </p:txBody>
      </p:sp>
      <p:sp>
        <p:nvSpPr>
          <p:cNvPr id="69" name="TextBox 68"/>
          <p:cNvSpPr txBox="1"/>
          <p:nvPr/>
        </p:nvSpPr>
        <p:spPr>
          <a:xfrm>
            <a:off x="2124358" y="4876800"/>
            <a:ext cx="266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dirty="0" smtClean="0"/>
              <a:t>২</a:t>
            </a:r>
            <a:endParaRPr lang="en-US" sz="1200" dirty="0"/>
          </a:p>
        </p:txBody>
      </p:sp>
      <p:sp>
        <p:nvSpPr>
          <p:cNvPr id="71" name="TextBox 70"/>
          <p:cNvSpPr txBox="1"/>
          <p:nvPr/>
        </p:nvSpPr>
        <p:spPr>
          <a:xfrm>
            <a:off x="2151139" y="4572000"/>
            <a:ext cx="266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dirty="0"/>
              <a:t>৪</a:t>
            </a:r>
            <a:endParaRPr lang="en-US" sz="1200" dirty="0"/>
          </a:p>
        </p:txBody>
      </p:sp>
      <p:sp>
        <p:nvSpPr>
          <p:cNvPr id="72" name="TextBox 71"/>
          <p:cNvSpPr txBox="1"/>
          <p:nvPr/>
        </p:nvSpPr>
        <p:spPr>
          <a:xfrm>
            <a:off x="2113039" y="4295001"/>
            <a:ext cx="266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dirty="0"/>
              <a:t>৬</a:t>
            </a:r>
            <a:endParaRPr lang="en-US" sz="1200" dirty="0"/>
          </a:p>
        </p:txBody>
      </p:sp>
      <p:sp>
        <p:nvSpPr>
          <p:cNvPr id="73" name="TextBox 72"/>
          <p:cNvSpPr txBox="1"/>
          <p:nvPr/>
        </p:nvSpPr>
        <p:spPr>
          <a:xfrm>
            <a:off x="2131239" y="3945119"/>
            <a:ext cx="266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dirty="0"/>
              <a:t>৮</a:t>
            </a:r>
            <a:endParaRPr lang="en-US" sz="1200" dirty="0"/>
          </a:p>
        </p:txBody>
      </p:sp>
      <p:cxnSp>
        <p:nvCxnSpPr>
          <p:cNvPr id="75" name="Straight Connector 74"/>
          <p:cNvCxnSpPr/>
          <p:nvPr/>
        </p:nvCxnSpPr>
        <p:spPr>
          <a:xfrm>
            <a:off x="2564414" y="3534655"/>
            <a:ext cx="2341832" cy="268428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2417839" y="3787366"/>
            <a:ext cx="30480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2438400" y="4129785"/>
            <a:ext cx="60960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2438400" y="4451989"/>
            <a:ext cx="876862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>
            <a:off x="2438400" y="4759103"/>
            <a:ext cx="1184118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2438400" y="5061466"/>
            <a:ext cx="1462134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2452546" y="5724611"/>
            <a:ext cx="2018923" cy="256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1996476" y="1611083"/>
            <a:ext cx="394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dirty="0" smtClean="0"/>
              <a:t>১০</a:t>
            </a:r>
            <a:endParaRPr lang="en-US" sz="12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964385" y="1302620"/>
            <a:ext cx="418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dirty="0" smtClean="0"/>
              <a:t>১৮</a:t>
            </a:r>
            <a:endParaRPr lang="en-US" sz="12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950047" y="1065988"/>
            <a:ext cx="531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dirty="0" smtClean="0"/>
              <a:t>২৪</a:t>
            </a:r>
            <a:endParaRPr lang="en-US" sz="12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949291" y="846420"/>
            <a:ext cx="6080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dirty="0" smtClean="0"/>
              <a:t>২৮</a:t>
            </a:r>
            <a:endParaRPr lang="en-US" sz="1200" dirty="0"/>
          </a:p>
        </p:txBody>
      </p:sp>
      <p:sp>
        <p:nvSpPr>
          <p:cNvPr id="112" name="TextBox 111"/>
          <p:cNvSpPr txBox="1"/>
          <p:nvPr/>
        </p:nvSpPr>
        <p:spPr>
          <a:xfrm>
            <a:off x="1956782" y="677904"/>
            <a:ext cx="449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dirty="0" smtClean="0"/>
              <a:t>৩০</a:t>
            </a:r>
            <a:endParaRPr lang="en-US" sz="1200" dirty="0"/>
          </a:p>
        </p:txBody>
      </p:sp>
      <p:sp>
        <p:nvSpPr>
          <p:cNvPr id="129" name="TextBox 128"/>
          <p:cNvSpPr txBox="1"/>
          <p:nvPr/>
        </p:nvSpPr>
        <p:spPr>
          <a:xfrm>
            <a:off x="1991008" y="3657599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dirty="0" smtClean="0"/>
              <a:t>১০</a:t>
            </a:r>
            <a:endParaRPr lang="en-US" sz="1200" dirty="0"/>
          </a:p>
        </p:txBody>
      </p:sp>
      <p:sp>
        <p:nvSpPr>
          <p:cNvPr id="130" name="TextBox 129"/>
          <p:cNvSpPr txBox="1"/>
          <p:nvPr/>
        </p:nvSpPr>
        <p:spPr>
          <a:xfrm>
            <a:off x="2113039" y="5225534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dirty="0" smtClean="0"/>
              <a:t>০</a:t>
            </a:r>
            <a:endParaRPr lang="en-US" sz="1200" dirty="0"/>
          </a:p>
        </p:txBody>
      </p:sp>
      <p:sp>
        <p:nvSpPr>
          <p:cNvPr id="131" name="TextBox 130"/>
          <p:cNvSpPr txBox="1"/>
          <p:nvPr/>
        </p:nvSpPr>
        <p:spPr>
          <a:xfrm>
            <a:off x="2042119" y="5581980"/>
            <a:ext cx="347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dirty="0" smtClean="0"/>
              <a:t>-২</a:t>
            </a:r>
            <a:endParaRPr lang="en-US" sz="1200" dirty="0"/>
          </a:p>
        </p:txBody>
      </p:sp>
      <p:sp>
        <p:nvSpPr>
          <p:cNvPr id="133" name="TextBox 132"/>
          <p:cNvSpPr txBox="1"/>
          <p:nvPr/>
        </p:nvSpPr>
        <p:spPr>
          <a:xfrm>
            <a:off x="6096000" y="5266526"/>
            <a:ext cx="465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5992449" y="2357095"/>
            <a:ext cx="465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5159720" y="2726427"/>
            <a:ext cx="1774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dirty="0" smtClean="0"/>
              <a:t>ভোগের পরিমাণ</a:t>
            </a:r>
            <a:endParaRPr lang="en-US" sz="1200" dirty="0"/>
          </a:p>
        </p:txBody>
      </p:sp>
      <p:sp>
        <p:nvSpPr>
          <p:cNvPr id="136" name="TextBox 135"/>
          <p:cNvSpPr txBox="1"/>
          <p:nvPr/>
        </p:nvSpPr>
        <p:spPr>
          <a:xfrm>
            <a:off x="5082716" y="5577595"/>
            <a:ext cx="1851484" cy="281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dirty="0" smtClean="0"/>
              <a:t>ভোগের পরিমাণ</a:t>
            </a:r>
            <a:endParaRPr lang="en-US" sz="1200" dirty="0"/>
          </a:p>
        </p:txBody>
      </p:sp>
      <p:sp>
        <p:nvSpPr>
          <p:cNvPr id="137" name="TextBox 136"/>
          <p:cNvSpPr txBox="1"/>
          <p:nvPr/>
        </p:nvSpPr>
        <p:spPr>
          <a:xfrm>
            <a:off x="5415053" y="1371600"/>
            <a:ext cx="571360" cy="379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</a:t>
            </a:r>
            <a:endParaRPr lang="en-US" dirty="0"/>
          </a:p>
        </p:txBody>
      </p:sp>
      <p:sp>
        <p:nvSpPr>
          <p:cNvPr id="138" name="TextBox 137"/>
          <p:cNvSpPr txBox="1"/>
          <p:nvPr/>
        </p:nvSpPr>
        <p:spPr>
          <a:xfrm>
            <a:off x="4924322" y="6053016"/>
            <a:ext cx="551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</a:t>
            </a:r>
            <a:endParaRPr lang="en-US" dirty="0"/>
          </a:p>
        </p:txBody>
      </p:sp>
      <p:sp>
        <p:nvSpPr>
          <p:cNvPr id="139" name="TextBox 138"/>
          <p:cNvSpPr txBox="1"/>
          <p:nvPr/>
        </p:nvSpPr>
        <p:spPr>
          <a:xfrm rot="16200000">
            <a:off x="1284517" y="1001057"/>
            <a:ext cx="1146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dirty="0" smtClean="0"/>
              <a:t>মোট উপযোগ</a:t>
            </a:r>
            <a:endParaRPr lang="en-US" sz="1200" dirty="0"/>
          </a:p>
        </p:txBody>
      </p:sp>
      <p:sp>
        <p:nvSpPr>
          <p:cNvPr id="140" name="TextBox 139"/>
          <p:cNvSpPr txBox="1"/>
          <p:nvPr/>
        </p:nvSpPr>
        <p:spPr>
          <a:xfrm rot="16200000">
            <a:off x="1079389" y="3769269"/>
            <a:ext cx="1605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dirty="0" smtClean="0"/>
              <a:t>প্রান্তিক উপযোগ</a:t>
            </a:r>
            <a:endParaRPr lang="en-US" sz="1200" dirty="0"/>
          </a:p>
        </p:txBody>
      </p:sp>
      <p:sp>
        <p:nvSpPr>
          <p:cNvPr id="141" name="TextBox 140"/>
          <p:cNvSpPr txBox="1"/>
          <p:nvPr/>
        </p:nvSpPr>
        <p:spPr>
          <a:xfrm>
            <a:off x="1899658" y="359055"/>
            <a:ext cx="348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42" name="TextBox 141"/>
          <p:cNvSpPr txBox="1"/>
          <p:nvPr/>
        </p:nvSpPr>
        <p:spPr>
          <a:xfrm>
            <a:off x="2004066" y="2920371"/>
            <a:ext cx="364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43" name="TextBox 142"/>
          <p:cNvSpPr txBox="1"/>
          <p:nvPr/>
        </p:nvSpPr>
        <p:spPr>
          <a:xfrm>
            <a:off x="2705100" y="3570633"/>
            <a:ext cx="205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a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4158367" y="5154842"/>
            <a:ext cx="232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b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2510215" y="1487674"/>
            <a:ext cx="232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</a:t>
            </a:r>
            <a:endParaRPr lang="en-US" sz="1200" dirty="0"/>
          </a:p>
        </p:txBody>
      </p:sp>
      <p:sp>
        <p:nvSpPr>
          <p:cNvPr id="146" name="TextBox 145"/>
          <p:cNvSpPr txBox="1"/>
          <p:nvPr/>
        </p:nvSpPr>
        <p:spPr>
          <a:xfrm>
            <a:off x="4007284" y="589888"/>
            <a:ext cx="24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</a:t>
            </a:r>
            <a:endParaRPr lang="en-US" sz="1200" dirty="0"/>
          </a:p>
        </p:txBody>
      </p:sp>
      <p:sp>
        <p:nvSpPr>
          <p:cNvPr id="147" name="TextBox 146"/>
          <p:cNvSpPr txBox="1"/>
          <p:nvPr/>
        </p:nvSpPr>
        <p:spPr>
          <a:xfrm>
            <a:off x="4358112" y="762469"/>
            <a:ext cx="381000" cy="276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</a:t>
            </a:r>
            <a:endParaRPr lang="en-US" sz="1200" dirty="0"/>
          </a:p>
        </p:txBody>
      </p:sp>
      <p:sp>
        <p:nvSpPr>
          <p:cNvPr id="148" name="Oval 147"/>
          <p:cNvSpPr/>
          <p:nvPr/>
        </p:nvSpPr>
        <p:spPr>
          <a:xfrm>
            <a:off x="4120171" y="5350428"/>
            <a:ext cx="123071" cy="119543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4072713" y="862224"/>
            <a:ext cx="94916" cy="77384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49"/>
          <p:cNvSpPr txBox="1"/>
          <p:nvPr/>
        </p:nvSpPr>
        <p:spPr>
          <a:xfrm rot="5400000">
            <a:off x="-2311237" y="2955909"/>
            <a:ext cx="5907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মোট উপযোগ ও প্রান্তিক উপযোগের সম্পর্ক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9" name="Straight Connector 158"/>
          <p:cNvCxnSpPr/>
          <p:nvPr/>
        </p:nvCxnSpPr>
        <p:spPr>
          <a:xfrm>
            <a:off x="3533111" y="1004804"/>
            <a:ext cx="919308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 rot="5400000">
            <a:off x="4307462" y="2872935"/>
            <a:ext cx="5832459" cy="1323439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AB</a:t>
            </a:r>
            <a:r>
              <a:rPr lang="bn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অংশে ভোগের পরিমাণ বৃদ্ধির সাথে মোট উপযোগ ক্রমহ্রাসমান হারে বৃদ্ধি পায়, 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B </a:t>
            </a:r>
            <a:r>
              <a:rPr lang="bn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বন্দুতে তা সর্বোচ্চ হয়। এরপর 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BC </a:t>
            </a:r>
            <a:r>
              <a:rPr lang="bn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অংশে হ্রাস পায়, সেকারণে প্রান্তিক উপযোগ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ab</a:t>
            </a:r>
            <a:r>
              <a:rPr lang="bn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অংশে ক্রমহ্রাসমান; 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b </a:t>
            </a:r>
            <a:r>
              <a:rPr lang="bn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বিন্দুতে শুন্য ও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bc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অংশে ঋণাত্মক হয়।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38119" y="5776017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c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5400000">
            <a:off x="765726" y="1413329"/>
            <a:ext cx="118638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dirty="0" smtClean="0"/>
              <a:t>চিত্র</a:t>
            </a:r>
            <a:r>
              <a:rPr lang="en-US" dirty="0" smtClean="0"/>
              <a:t>:</a:t>
            </a:r>
            <a:r>
              <a:rPr lang="bn-IN" dirty="0" smtClean="0"/>
              <a:t>১(ক)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815843" y="4146491"/>
            <a:ext cx="1143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dirty="0" smtClean="0"/>
              <a:t>চিত্র</a:t>
            </a:r>
            <a:r>
              <a:rPr lang="en-US" dirty="0" smtClean="0"/>
              <a:t>: </a:t>
            </a:r>
            <a:r>
              <a:rPr lang="bn-IN" dirty="0" smtClean="0"/>
              <a:t>১(খ)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117909" y="991919"/>
            <a:ext cx="665527" cy="8302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748134" y="4425254"/>
            <a:ext cx="990978" cy="3338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5400000">
            <a:off x="5093625" y="1065987"/>
            <a:ext cx="1766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dirty="0" smtClean="0"/>
              <a:t>মোট উপযোগ রেখা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 rot="5400000">
            <a:off x="3962382" y="4058446"/>
            <a:ext cx="1941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dirty="0" smtClean="0"/>
              <a:t>প্রান্তিক উপযোগ রেখা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122092" y="2432655"/>
            <a:ext cx="275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dirty="0" smtClean="0"/>
              <a:t>০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3915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7" grpId="0"/>
      <p:bldP spid="58" grpId="0"/>
      <p:bldP spid="59" grpId="0"/>
      <p:bldP spid="61" grpId="0"/>
      <p:bldP spid="63" grpId="0"/>
      <p:bldP spid="65" grpId="0"/>
      <p:bldP spid="67" grpId="0"/>
      <p:bldP spid="69" grpId="0"/>
      <p:bldP spid="71" grpId="0"/>
      <p:bldP spid="72" grpId="0"/>
      <p:bldP spid="73" grpId="0"/>
      <p:bldP spid="108" grpId="0"/>
      <p:bldP spid="109" grpId="0"/>
      <p:bldP spid="110" grpId="0"/>
      <p:bldP spid="111" grpId="0"/>
      <p:bldP spid="112" grpId="0"/>
      <p:bldP spid="129" grpId="0"/>
      <p:bldP spid="130" grpId="0"/>
      <p:bldP spid="131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 animBg="1"/>
      <p:bldP spid="149" grpId="0" animBg="1"/>
      <p:bldP spid="150" grpId="0"/>
      <p:bldP spid="161" grpId="0" animBg="1"/>
      <p:bldP spid="2" grpId="0"/>
      <p:bldP spid="4" grpId="0" animBg="1"/>
      <p:bldP spid="6" grpId="0" animBg="1"/>
      <p:bldP spid="13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3943" y="228600"/>
            <a:ext cx="7772400" cy="5232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তালিকায়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প্রান্তিক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উপযো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গের মধ্যে সম্পর্ক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3943" y="1143000"/>
            <a:ext cx="7772400" cy="5016758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তালিকায়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যাচ্ছে যে,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ভোগের পরিমাণ বৃদ্ধির সাথে সাথে মোট উপযোগ বৃদ্ধি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পায়,তবে তা ক্রমহ্রাসমান হারে বাড়ে।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১০&lt;১৮&lt;২৪&lt;৩০,৩০&gt;২৮</a:t>
            </a:r>
          </a:p>
          <a:p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অন্যদিকে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প্রান্তিক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ক্রমহ্রাসমান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১০&gt;৮&gt;৬&gt;৪&gt;২&gt;০&gt;-২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	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(৩০), </a:t>
            </a:r>
          </a:p>
          <a:p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প্রান্তিক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শূণ্য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(০) ।</a:t>
            </a:r>
            <a:endParaRPr lang="bn-IN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bn-IN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মোট উপযোগ কমতে  শুরু করলে (৩০&gt;২৮)  </a:t>
            </a:r>
          </a:p>
          <a:p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প্রান্তিক উপযোগ তখন ঋণাত্মক (-) হয়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অর্থাৎ (-২)।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95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08" y="0"/>
            <a:ext cx="9144000" cy="95410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উপযোগ পরিমাপের দুই ধরনের পদ্ধতি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Two Types of Measurement of Utility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65" y="1219200"/>
            <a:ext cx="9144000" cy="2554545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সংখ্যাবাচক পরিমাপ</a:t>
            </a:r>
            <a:r>
              <a:rPr lang="en-US" sz="32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 Cardinal Measurement): 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উপযোগ পরিমাপের ক্ষেত্রে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ইউটিল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Util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)”-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 এখানে একক ধরা হয়। সাধারণত ১,২,৩,৪...ইত্যাদি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Cardinal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 দ্বারা তা প্রকাশ করা হয়।</a:t>
            </a:r>
          </a:p>
          <a:p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08" y="3657600"/>
            <a:ext cx="9144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b="1" u="sng" dirty="0">
                <a:latin typeface="NikoshBAN" pitchFamily="2" charset="0"/>
                <a:cs typeface="NikoshBAN" pitchFamily="2" charset="0"/>
              </a:rPr>
              <a:t>। পর্যায়বাচক পরিমাপ </a:t>
            </a:r>
            <a:r>
              <a:rPr lang="en-US" sz="3200" b="1" u="sng" dirty="0">
                <a:latin typeface="NikoshBAN" pitchFamily="2" charset="0"/>
                <a:cs typeface="NikoshBAN" pitchFamily="2" charset="0"/>
              </a:rPr>
              <a:t>( Ordinal Measurement): 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উপযোগ একটি মনস্তাত্ত্বিক ধারণা। তাই তা ১ম, ২য়, ৩য় ইত্যাদি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Ordinal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সংখ্যা দ্বারা পর্যায়গতভাবে সাজানো যায়।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উপযোগের ক্ষেত্রে নীতি-নৈতিকতা, উচিৎ-অনুচিৎ, স্বাস্থ্যকর না ক্ষতিকর ইত্যাদি বিষয় বিবেচনা করা হয় না। স্থান, কাল পাত্রভেদে উপযোগের তারতম্য ঘটে।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621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533400"/>
            <a:ext cx="601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bn-IN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IN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1" y="1541806"/>
            <a:ext cx="8686800" cy="2862322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উপযোগ </a:t>
            </a:r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কী?</a:t>
            </a:r>
          </a:p>
          <a:p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মোট </a:t>
            </a:r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উপযোগ ও প্রান্তিক উপযোগ কী? </a:t>
            </a:r>
            <a:endParaRPr lang="bn-IN" sz="36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৩। 	</a:t>
            </a:r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মোট </a:t>
            </a:r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উপযোগ ও প্রান্তিক </a:t>
            </a:r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উপযো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গের</a:t>
            </a:r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মধ্যে </a:t>
            </a:r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মোট </a:t>
            </a:r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উপযোগ ক্রমবর্ধমান হারে বাড়লে প্রান্তিক উপযোগ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বাড়বে </a:t>
            </a:r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নাকি কমবে? কারণ ব্যাখ্যা কর</a:t>
            </a:r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  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IN" sz="3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47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/>
              <a:t>     একক </a:t>
            </a:r>
            <a:r>
              <a:rPr lang="bn-IN" sz="3200" b="1" dirty="0" smtClean="0"/>
              <a:t>কাজ</a:t>
            </a:r>
            <a:r>
              <a:rPr lang="en-US" sz="3200" b="1" dirty="0" smtClean="0"/>
              <a:t>: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16514" y="578667"/>
            <a:ext cx="4946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/>
              <a:t>নিম্নের তালিকাটি লক্ষ্য কর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158448"/>
              </p:ext>
            </p:extLst>
          </p:nvPr>
        </p:nvGraphicFramePr>
        <p:xfrm>
          <a:off x="1568758" y="1143000"/>
          <a:ext cx="5791200" cy="4068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667"/>
                <a:gridCol w="1930400"/>
                <a:gridCol w="2252133"/>
              </a:tblGrid>
              <a:tr h="548881"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/>
                        <a:t>দ্রব্যের</a:t>
                      </a:r>
                      <a:r>
                        <a:rPr lang="bn-IN" sz="1600" baseline="0" dirty="0" smtClean="0"/>
                        <a:t> পরিমাণ   (আম)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/>
                        <a:t>মোট</a:t>
                      </a:r>
                      <a:r>
                        <a:rPr lang="bn-IN" sz="1600" baseline="0" dirty="0" smtClean="0"/>
                        <a:t> উপযোগ (</a:t>
                      </a:r>
                      <a:r>
                        <a:rPr lang="en-US" sz="1600" baseline="0" dirty="0" smtClean="0"/>
                        <a:t>TU) </a:t>
                      </a:r>
                      <a:r>
                        <a:rPr lang="bn-IN" sz="1600" baseline="0" dirty="0" smtClean="0"/>
                        <a:t>টাকা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/>
                        <a:t>প্রান্তিক উপযোগ </a:t>
                      </a:r>
                      <a:r>
                        <a:rPr lang="en-US" sz="1600" dirty="0" smtClean="0"/>
                        <a:t>(MU) </a:t>
                      </a:r>
                      <a:r>
                        <a:rPr lang="bn-IN" sz="1600" dirty="0" smtClean="0"/>
                        <a:t>   টাকা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498531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/>
                        <a:t>১ম একক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/>
                        <a:t>১২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985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 smtClean="0"/>
                        <a:t>২য় একক</a:t>
                      </a:r>
                      <a:endParaRPr lang="en-US" sz="2400" dirty="0" smtClean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/>
                        <a:t>২০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8531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/>
                        <a:t>৩য় একক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/>
                        <a:t>২৬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98531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/>
                        <a:t>৪র্থ</a:t>
                      </a:r>
                      <a:r>
                        <a:rPr lang="bn-IN" sz="2400" baseline="0" dirty="0" smtClean="0"/>
                        <a:t> একক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/>
                        <a:t>৩০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8531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/>
                        <a:t>৫ম একক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/>
                        <a:t>৩২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98531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/>
                        <a:t>৬ষ্ঠ</a:t>
                      </a:r>
                      <a:r>
                        <a:rPr lang="bn-IN" sz="2400" baseline="0" dirty="0" smtClean="0"/>
                        <a:t> একক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/>
                        <a:t>৩২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8531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/>
                        <a:t>৭ম একক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/>
                        <a:t>৩০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287" y="5486400"/>
            <a:ext cx="91587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b="1" dirty="0" smtClean="0"/>
              <a:t>১। তালিকা থেকে মোট উপযোগ </a:t>
            </a:r>
            <a:r>
              <a:rPr lang="en-US" b="1" dirty="0" smtClean="0"/>
              <a:t>(TU)</a:t>
            </a:r>
            <a:r>
              <a:rPr lang="bn-IN" b="1" dirty="0" smtClean="0"/>
              <a:t> </a:t>
            </a:r>
            <a:r>
              <a:rPr lang="bn-IN" b="1" dirty="0"/>
              <a:t>রেখা অংকন </a:t>
            </a:r>
            <a:r>
              <a:rPr lang="bn-IN" b="1" dirty="0" smtClean="0"/>
              <a:t>কর।</a:t>
            </a:r>
          </a:p>
          <a:p>
            <a:r>
              <a:rPr lang="bn-IN" b="1" dirty="0" smtClean="0"/>
              <a:t>২। </a:t>
            </a:r>
            <a:r>
              <a:rPr lang="bn-IN" b="1" dirty="0" smtClean="0"/>
              <a:t>তালিকা</a:t>
            </a:r>
            <a:r>
              <a:rPr lang="en-US" b="1" dirty="0" smtClean="0"/>
              <a:t>য় ? </a:t>
            </a:r>
            <a:r>
              <a:rPr lang="en-US" b="1" dirty="0" err="1" smtClean="0"/>
              <a:t>চিহ্নিত</a:t>
            </a:r>
            <a:r>
              <a:rPr lang="en-US" b="1" dirty="0" smtClean="0"/>
              <a:t> </a:t>
            </a:r>
            <a:r>
              <a:rPr lang="en-US" b="1" dirty="0" err="1" smtClean="0"/>
              <a:t>স্থানে</a:t>
            </a:r>
            <a:r>
              <a:rPr lang="en-US" b="1" dirty="0" smtClean="0"/>
              <a:t> </a:t>
            </a:r>
            <a:r>
              <a:rPr lang="bn-IN" b="1" dirty="0" smtClean="0"/>
              <a:t>প্রান্তিক </a:t>
            </a:r>
            <a:r>
              <a:rPr lang="bn-IN" b="1" dirty="0" smtClean="0"/>
              <a:t>উপযোগ </a:t>
            </a:r>
            <a:r>
              <a:rPr lang="en-US" b="1" dirty="0" smtClean="0"/>
              <a:t>(MU</a:t>
            </a:r>
            <a:r>
              <a:rPr lang="en-US" b="1" dirty="0" smtClean="0"/>
              <a:t>) </a:t>
            </a:r>
            <a:r>
              <a:rPr lang="en-US" b="1" dirty="0" err="1" smtClean="0"/>
              <a:t>নির্ণয়</a:t>
            </a:r>
            <a:r>
              <a:rPr lang="en-US" b="1" dirty="0" smtClean="0"/>
              <a:t> </a:t>
            </a:r>
            <a:r>
              <a:rPr lang="en-US" b="1" dirty="0" err="1" smtClean="0"/>
              <a:t>করে</a:t>
            </a:r>
            <a:r>
              <a:rPr lang="en-US" b="1" dirty="0"/>
              <a:t> MU </a:t>
            </a:r>
            <a:r>
              <a:rPr lang="bn-IN" b="1" dirty="0" smtClean="0"/>
              <a:t>রেখা </a:t>
            </a:r>
            <a:r>
              <a:rPr lang="bn-IN" b="1" dirty="0" smtClean="0"/>
              <a:t>অংকন কর।</a:t>
            </a:r>
          </a:p>
          <a:p>
            <a:r>
              <a:rPr lang="bn-IN" b="1" dirty="0" smtClean="0"/>
              <a:t>৩। মোট উপযোগ </a:t>
            </a:r>
            <a:r>
              <a:rPr lang="en-US" b="1" dirty="0" smtClean="0"/>
              <a:t>(TU)</a:t>
            </a:r>
            <a:r>
              <a:rPr lang="bn-IN" b="1" dirty="0" smtClean="0"/>
              <a:t> ও প্রান্তিক উপযোগের </a:t>
            </a:r>
            <a:r>
              <a:rPr lang="en-US" b="1" dirty="0" smtClean="0"/>
              <a:t>(MU)</a:t>
            </a:r>
            <a:r>
              <a:rPr lang="bn-IN" b="1" dirty="0" smtClean="0"/>
              <a:t> মধ্যে সম্পর্ক ব্যাখ্যা কর।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4321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262" y="1519731"/>
            <a:ext cx="4648200" cy="3738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76200" y="88139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নিচের চিত্রটি লক্ষ্য কর এবং সংশ্লিষ্ট প্রশ্নের উত্তর দাও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99" y="5380672"/>
            <a:ext cx="7620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ক) উপযোগ কী ?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খ) মোট উপযোগ ও প্রান্তিক উপযোগের মধ্যে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সম্পর্ক চিত্রের সাহায্যে ব্যাখ্যা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কর।</a:t>
            </a: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673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143000"/>
            <a:ext cx="6629400" cy="40205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690" y="1143000"/>
            <a:ext cx="665801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7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2" y="48164"/>
            <a:ext cx="8839200" cy="64199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69757" y="48163"/>
            <a:ext cx="309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85748" y="2792000"/>
            <a:ext cx="4709034" cy="1810710"/>
            <a:chOff x="-687448" y="2159528"/>
            <a:chExt cx="5510418" cy="2829844"/>
          </a:xfrm>
        </p:grpSpPr>
        <p:grpSp>
          <p:nvGrpSpPr>
            <p:cNvPr id="21" name="Group 20"/>
            <p:cNvGrpSpPr/>
            <p:nvPr/>
          </p:nvGrpSpPr>
          <p:grpSpPr>
            <a:xfrm>
              <a:off x="-620574" y="3351584"/>
              <a:ext cx="5443543" cy="1637788"/>
              <a:chOff x="-620574" y="3351584"/>
              <a:chExt cx="5443543" cy="1637788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20574" y="3351584"/>
                <a:ext cx="5443543" cy="1106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নাসিরনগর</a:t>
                </a:r>
                <a:r>
                  <a:rPr lang="en-US" sz="40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সরকারি</a:t>
                </a:r>
                <a:r>
                  <a:rPr lang="en-US" sz="40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কলেজ</a:t>
                </a:r>
                <a:r>
                  <a:rPr lang="en-US" sz="40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84097" y="4171665"/>
                <a:ext cx="4572000" cy="817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pPr algn="ctr"/>
                <a:r>
                  <a:rPr lang="bn-IN" sz="2800" b="1" dirty="0" smtClean="0">
                    <a:ln w="50800"/>
                    <a:latin typeface="NikoshBAN" panose="02000000000000000000" pitchFamily="2" charset="0"/>
                    <a:cs typeface="NikoshBAN" panose="02000000000000000000" pitchFamily="2" charset="0"/>
                  </a:rPr>
                  <a:t>নাসিরনগর, ব্রাহ্মণবাড়িয়া। </a:t>
                </a:r>
                <a:endParaRPr lang="en-US" sz="2800" b="1" dirty="0">
                  <a:ln w="5080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-687448" y="2159528"/>
              <a:ext cx="5510418" cy="14911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800" dirty="0" err="1" smtClean="0">
                  <a:ln w="11430"/>
                  <a:latin typeface="NikoshBAN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2800" dirty="0" smtClean="0">
                  <a:ln w="11430"/>
                  <a:latin typeface="NikoshBAN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11430"/>
                  <a:latin typeface="NikoshBAN" pitchFamily="2" charset="0"/>
                  <a:cs typeface="NikoshBAN" panose="02000000000000000000" pitchFamily="2" charset="0"/>
                </a:rPr>
                <a:t>অধ্যাপক</a:t>
              </a:r>
              <a:r>
                <a:rPr lang="en-US" sz="2800" dirty="0" smtClean="0">
                  <a:ln w="11430"/>
                  <a:latin typeface="NikoshBAN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dirty="0" err="1" smtClean="0">
                  <a:ln w="11430"/>
                  <a:latin typeface="NikoshBAN" pitchFamily="2" charset="0"/>
                  <a:cs typeface="NikoshBAN" panose="02000000000000000000" pitchFamily="2" charset="0"/>
                </a:rPr>
                <a:t>বিভাগীয়</a:t>
              </a:r>
              <a:r>
                <a:rPr lang="en-US" sz="2800" dirty="0" smtClean="0">
                  <a:ln w="11430"/>
                  <a:latin typeface="NikoshBAN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11430"/>
                  <a:latin typeface="NikoshBAN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sz="2800" dirty="0" smtClean="0">
                  <a:ln w="11430"/>
                  <a:latin typeface="NikoshBAN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11430"/>
                  <a:latin typeface="NikoshBAN" pitchFamily="2" charset="0"/>
                  <a:cs typeface="NikoshBAN" panose="02000000000000000000" pitchFamily="2" charset="0"/>
                </a:rPr>
                <a:t>অর্থনীতি</a:t>
              </a:r>
              <a:r>
                <a:rPr lang="en-US" sz="2800" dirty="0" smtClean="0">
                  <a:ln w="11430"/>
                  <a:latin typeface="NikoshBAN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11430"/>
                  <a:latin typeface="NikoshBAN" pitchFamily="2" charset="0"/>
                  <a:cs typeface="NikoshBAN" panose="02000000000000000000" pitchFamily="2" charset="0"/>
                </a:rPr>
                <a:t>বিভাগ</a:t>
              </a:r>
              <a:r>
                <a:rPr lang="en-US" sz="2800" dirty="0" smtClean="0">
                  <a:ln w="11430"/>
                  <a:latin typeface="NikoshBAN" pitchFamily="2" charset="0"/>
                  <a:cs typeface="NikoshBAN" panose="02000000000000000000" pitchFamily="2" charset="0"/>
                </a:rPr>
                <a:t>   </a:t>
              </a:r>
              <a:endParaRPr lang="en-US" sz="2800" dirty="0">
                <a:ln w="1143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44796" y="2590805"/>
            <a:ext cx="7806996" cy="2925727"/>
            <a:chOff x="744794" y="2590800"/>
            <a:chExt cx="7806996" cy="2925727"/>
          </a:xfrm>
        </p:grpSpPr>
        <p:sp>
          <p:nvSpPr>
            <p:cNvPr id="9" name="Rectangle 8"/>
            <p:cNvSpPr/>
            <p:nvPr/>
          </p:nvSpPr>
          <p:spPr>
            <a:xfrm>
              <a:off x="5715000" y="2590800"/>
              <a:ext cx="2836790" cy="584775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3200" b="1" dirty="0" smtClean="0">
                  <a:ln w="11430"/>
                  <a:solidFill>
                    <a:schemeClr val="accent2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sz="3200" b="1" dirty="0" smtClean="0">
                  <a:ln w="11430"/>
                  <a:solidFill>
                    <a:schemeClr val="accent2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bn-IN" sz="3200" b="1" dirty="0" smtClean="0">
                  <a:ln w="11430"/>
                  <a:solidFill>
                    <a:schemeClr val="accent2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একাদশ-দ্বাদশ</a:t>
              </a:r>
              <a:r>
                <a:rPr lang="en-US" sz="3200" b="1" dirty="0" smtClean="0">
                  <a:ln w="11430"/>
                  <a:solidFill>
                    <a:schemeClr val="accent2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44794" y="4439309"/>
              <a:ext cx="4295769" cy="1077218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200" b="1" dirty="0" smtClean="0">
                  <a:ln w="1905"/>
                  <a:solidFill>
                    <a:srgbClr val="00B0F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মোবাইল- ০১৭১৫-৬৫৮১৩১</a:t>
              </a:r>
              <a:r>
                <a:rPr lang="bn-BD" sz="3200" b="1" dirty="0" smtClean="0">
                  <a:ln w="1905"/>
                  <a:solidFill>
                    <a:srgbClr val="00B0F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32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3200" b="1" dirty="0" smtClean="0">
                  <a:ln w="1905"/>
                  <a:solidFill>
                    <a:srgbClr val="00B0F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   ০১৯৭৫-৬৫৮১৩১ </a:t>
              </a:r>
              <a:r>
                <a:rPr lang="en-US" sz="3200" b="1" dirty="0" smtClean="0">
                  <a:ln w="1905"/>
                  <a:solidFill>
                    <a:srgbClr val="00B0F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536" y="1720708"/>
            <a:ext cx="777369" cy="4092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5791201" y="1828801"/>
            <a:ext cx="2596509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4000" b="1" dirty="0" smtClean="0">
                <a:ln w="5080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b="1" dirty="0">
              <a:ln w="50800"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105572" y="3853760"/>
            <a:ext cx="2201838" cy="1272170"/>
            <a:chOff x="6137061" y="3853756"/>
            <a:chExt cx="2291710" cy="1272170"/>
          </a:xfrm>
        </p:grpSpPr>
        <p:sp>
          <p:nvSpPr>
            <p:cNvPr id="11" name="TextBox 10"/>
            <p:cNvSpPr txBox="1"/>
            <p:nvPr/>
          </p:nvSpPr>
          <p:spPr>
            <a:xfrm>
              <a:off x="6152923" y="3853756"/>
              <a:ext cx="21778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bn-IN" sz="2800" b="1" dirty="0" smtClean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–</a:t>
              </a:r>
              <a:r>
                <a:rPr lang="en-US" sz="2800" b="1" dirty="0" smtClean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২য়</a:t>
              </a:r>
              <a:endPara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37061" y="4602706"/>
              <a:ext cx="2291710" cy="523220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2800" b="1" dirty="0" smtClean="0">
                  <a:ln w="1905"/>
                  <a:solidFill>
                    <a:srgbClr val="7030A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 </a:t>
              </a:r>
              <a:r>
                <a:rPr lang="bn-IN" sz="2800" b="1" dirty="0" smtClean="0">
                  <a:ln w="1905"/>
                  <a:solidFill>
                    <a:srgbClr val="7030A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-১ ঘন্টা  </a:t>
              </a:r>
              <a:endParaRPr lang="en-US" sz="2800" b="1" cap="none" spc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73290" y="211375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আবদুল হক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438" y="1475839"/>
            <a:ext cx="426719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36443" y="3200404"/>
            <a:ext cx="3255159" cy="584775"/>
          </a:xfrm>
          <a:prstGeom prst="rect">
            <a:avLst/>
          </a:prstGeom>
          <a:noFill/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বিষয়-</a:t>
            </a:r>
            <a:r>
              <a:rPr lang="bn-IN" sz="32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অর্থনীতি (</a:t>
            </a:r>
            <a:r>
              <a:rPr lang="bn-IN" sz="32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32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2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পত্র) </a:t>
            </a:r>
            <a:r>
              <a:rPr lang="en-US" sz="32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0019" y="5410204"/>
            <a:ext cx="4328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anose="02000000000000000000" pitchFamily="2" charset="0"/>
              </a:rPr>
              <a:t>E-mail-haqueabdul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anose="02000000000000000000" pitchFamily="2" charset="0"/>
              </a:rPr>
              <a:t>@gmail.com</a:t>
            </a:r>
            <a:endParaRPr lang="en-US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2" name="Picture 2" descr="C:\Users\Haque\Downloads\Screenshot_2019-05-17-19-41-3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52400"/>
            <a:ext cx="1341588" cy="1420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45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22" grpId="0"/>
      <p:bldP spid="17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13360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dirty="0" smtClean="0">
                <a:latin typeface="NikoshBAN" pitchFamily="2" charset="0"/>
                <a:cs typeface="NikoshBAN" pitchFamily="2" charset="0"/>
              </a:rPr>
            </a:b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133600"/>
            <a:ext cx="9144000" cy="381000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উপযোগ ব্যাখ্যা করতে পারবে।</a:t>
            </a:r>
          </a:p>
          <a:p>
            <a:pPr algn="just"/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মোট উপযোগ ও প্রান্তিক উপযোগ ব্যাখ্যা করতে পারবে।</a:t>
            </a:r>
          </a:p>
          <a:p>
            <a:pPr algn="just"/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উপযোগ পরিমাপের পদ্ধতির প্রকারভেদ </a:t>
            </a:r>
            <a:r>
              <a:rPr lang="bn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ব্যাখ্যা কর। </a:t>
            </a:r>
            <a:endParaRPr lang="bn-IN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৪। মোট </a:t>
            </a:r>
            <a:r>
              <a:rPr lang="bn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উপযোগ ও প্রান্তিক </a:t>
            </a:r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উপযোগের মধ্যে সম্পর্ক  </a:t>
            </a:r>
            <a:r>
              <a:rPr lang="bn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ব্যাখ্যা করতে পারবে</a:t>
            </a:r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৫। ক্রমহ্রাসমান প্রান্তিক উপযোগ বিধি ব্যাখ্যা করতে পারবে।</a:t>
            </a:r>
          </a:p>
          <a:p>
            <a:pPr algn="just"/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৬।ক্রমহ্রাসমান </a:t>
            </a:r>
            <a:r>
              <a:rPr lang="bn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প্রান্তিক উপযোগ </a:t>
            </a:r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বিধির সীমাবদ্ধতা </a:t>
            </a:r>
            <a:r>
              <a:rPr lang="bn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ব্যাখ্যা করতে পারবে।</a:t>
            </a:r>
          </a:p>
          <a:p>
            <a:pPr algn="just"/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69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1600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উপযোগ কী</a:t>
            </a:r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       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Utility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143" y="1905000"/>
            <a:ext cx="9144000" cy="501675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দ্রব্য বা সেবার ভিতর মানুষের অভাব মেটানোর ক্ষমতাকে উপযোগ বলে।</a:t>
            </a:r>
          </a:p>
          <a:p>
            <a:pPr algn="just"/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যেমন- </a:t>
            </a:r>
          </a:p>
          <a:p>
            <a:pPr algn="just"/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কলম, চাল, কাপড়, ঘরবাড়ি, ওষুধ, শিক্ষক, ডাক্তার, উকিল ইত্যাদি দ্রব্য ও সেবা মানুষের অভাব পূরণ করে থাকে, তাই এইগুলোর উপযোগ রয়েছে।  উপযোগ বিভিন্নভাবে সৃষ্টি হয়।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যেমন-</a:t>
            </a:r>
          </a:p>
          <a:p>
            <a:pPr algn="just"/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১। রূপগত উপযোগ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	২। স্থানগত উপযোগ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bn-IN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সময় ও ঋতুগত উপযোগ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	৪। সেবাগত উপযোগ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৫। স্বত্বগত উপযোগ 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	৬। জ্ঞানগত উপযোগ </a:t>
            </a:r>
          </a:p>
          <a:p>
            <a:pPr algn="just"/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91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16252729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Oval 8"/>
          <p:cNvSpPr/>
          <p:nvPr/>
        </p:nvSpPr>
        <p:spPr>
          <a:xfrm>
            <a:off x="484327" y="3920671"/>
            <a:ext cx="1458773" cy="1302657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Oval 9"/>
          <p:cNvSpPr/>
          <p:nvPr/>
        </p:nvSpPr>
        <p:spPr>
          <a:xfrm>
            <a:off x="370027" y="5236028"/>
            <a:ext cx="1508137" cy="1444172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Right Brace 10"/>
          <p:cNvSpPr/>
          <p:nvPr/>
        </p:nvSpPr>
        <p:spPr>
          <a:xfrm>
            <a:off x="1661885" y="3485243"/>
            <a:ext cx="762000" cy="2173514"/>
          </a:xfrm>
          <a:prstGeom prst="rightBrace">
            <a:avLst>
              <a:gd name="adj1" fmla="val 44523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ine Callout 1 (Border and Accent Bar) 12"/>
          <p:cNvSpPr/>
          <p:nvPr/>
        </p:nvSpPr>
        <p:spPr>
          <a:xfrm>
            <a:off x="3048000" y="3802743"/>
            <a:ext cx="2667000" cy="1219200"/>
          </a:xfrm>
          <a:prstGeom prst="accentBorderCallout1">
            <a:avLst>
              <a:gd name="adj1" fmla="val 63988"/>
              <a:gd name="adj2" fmla="val -170"/>
              <a:gd name="adj3" fmla="val 63690"/>
              <a:gd name="adj4" fmla="val -2146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মোট উপযোগ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১২+১০+৮=৩০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Line Callout 1 (Border and Accent Bar) 13"/>
          <p:cNvSpPr/>
          <p:nvPr/>
        </p:nvSpPr>
        <p:spPr>
          <a:xfrm>
            <a:off x="6096000" y="4412343"/>
            <a:ext cx="2667000" cy="2137229"/>
          </a:xfrm>
          <a:prstGeom prst="accentBorderCallout1">
            <a:avLst>
              <a:gd name="adj1" fmla="val 72322"/>
              <a:gd name="adj2" fmla="val -2347"/>
              <a:gd name="adj3" fmla="val 71369"/>
              <a:gd name="adj4" fmla="val -17166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শেষ দ্রব্য থেকে প্রাপ্ত উপযোগ  প্রান্তিক উপযোগ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"/>
            <a:ext cx="2209800" cy="1746577"/>
          </a:xfrm>
          <a:prstGeom prst="rect">
            <a:avLst/>
          </a:prstGeom>
        </p:spPr>
      </p:pic>
      <p:sp>
        <p:nvSpPr>
          <p:cNvPr id="18" name="Dodecagon 17"/>
          <p:cNvSpPr/>
          <p:nvPr/>
        </p:nvSpPr>
        <p:spPr>
          <a:xfrm>
            <a:off x="1878164" y="2362200"/>
            <a:ext cx="545721" cy="533400"/>
          </a:xfrm>
          <a:prstGeom prst="dodec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Dodecagon 18"/>
          <p:cNvSpPr/>
          <p:nvPr/>
        </p:nvSpPr>
        <p:spPr>
          <a:xfrm>
            <a:off x="1484843" y="4448629"/>
            <a:ext cx="545721" cy="533400"/>
          </a:xfrm>
          <a:prstGeom prst="dodec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Dodecagon 19"/>
          <p:cNvSpPr/>
          <p:nvPr/>
        </p:nvSpPr>
        <p:spPr>
          <a:xfrm>
            <a:off x="1466699" y="6043386"/>
            <a:ext cx="545721" cy="533400"/>
          </a:xfrm>
          <a:prstGeom prst="dodec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Dodecagon 20"/>
          <p:cNvSpPr/>
          <p:nvPr/>
        </p:nvSpPr>
        <p:spPr>
          <a:xfrm>
            <a:off x="1670617" y="5653314"/>
            <a:ext cx="545721" cy="533400"/>
          </a:xfrm>
          <a:prstGeom prst="dodec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৮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01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4686C40-B047-4585-97B1-59D696B5B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8">
                                            <p:graphicEl>
                                              <a:dgm id="{84686C40-B047-4585-97B1-59D696B5B4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92E5EA4-ED98-4D58-A2EE-A1B86447F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8">
                                            <p:graphicEl>
                                              <a:dgm id="{192E5EA4-ED98-4D58-A2EE-A1B86447F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BE4450-333B-4A2E-94CF-94A2408D2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3000"/>
                                        <p:tgtEl>
                                          <p:spTgt spid="8">
                                            <p:graphicEl>
                                              <a:dgm id="{87BE4450-333B-4A2E-94CF-94A2408D29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8F089C-7E10-4E8C-AEB3-07EE7E978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3000"/>
                                        <p:tgtEl>
                                          <p:spTgt spid="8">
                                            <p:graphicEl>
                                              <a:dgm id="{868F089C-7E10-4E8C-AEB3-07EE7E9781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A20036E-7831-4C7E-9428-506B111D4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3000"/>
                                        <p:tgtEl>
                                          <p:spTgt spid="8">
                                            <p:graphicEl>
                                              <a:dgm id="{CA20036E-7831-4C7E-9428-506B111D46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308822E-DAB5-4F2B-A8E8-5C3BFCD15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3000"/>
                                        <p:tgtEl>
                                          <p:spTgt spid="8">
                                            <p:graphicEl>
                                              <a:dgm id="{A308822E-DAB5-4F2B-A8E8-5C3BFCD159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BD1F5DC-1120-45D0-92BD-0A3F21A3C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3000"/>
                                        <p:tgtEl>
                                          <p:spTgt spid="8">
                                            <p:graphicEl>
                                              <a:dgm id="{EBD1F5DC-1120-45D0-92BD-0A3F21A3CD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AAA0B8F-95BE-4886-A31E-95453EC3D4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3000"/>
                                        <p:tgtEl>
                                          <p:spTgt spid="8">
                                            <p:graphicEl>
                                              <a:dgm id="{DAAA0B8F-95BE-4886-A31E-95453EC3D4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93064E-6 L 0.46666 -0.055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-2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11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399" y="1690914"/>
            <a:ext cx="7924801" cy="48936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মোট উপযোগ </a:t>
            </a:r>
            <a:r>
              <a:rPr lang="en-US" sz="28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 Total Utility) : </a:t>
            </a:r>
            <a:endParaRPr lang="bn-IN" sz="2800" b="1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 নির্দিষ্ট সময়ে, একটি দ্রব্যের বিভিন্ন একক থেকে প্রাপ্ত উপযোগের সমষ্টিকে মোট উপযোগ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(TU)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বলে।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অর্থাৎ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 দ্রব্যের কোনো নির্দিষ্ট সময়ের প্রান্তিক উপযোগের যোগফলকে মোট উপযোগ বলে।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TU= MU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+MU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+MU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+…..+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U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=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10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8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৩০ (মোট উপযোগ)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সাধারণত কোনো নির্দিষ্ট সময়ে কোনো দ্রব্যের ভোগ বাড়লে মোট উপযোগ ক্রমহ্রাসমান হারে বাড়ে।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533400" y="152400"/>
            <a:ext cx="7924800" cy="15240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মোট উপযোগ</a:t>
            </a:r>
          </a:p>
          <a:p>
            <a:pPr algn="ctr"/>
            <a:r>
              <a:rPr lang="en-US" sz="4000" dirty="0" smtClean="0">
                <a:latin typeface="Arial Black" pitchFamily="34" charset="0"/>
                <a:cs typeface="NikoshBAN" pitchFamily="2" charset="0"/>
              </a:rPr>
              <a:t>Total Utility</a:t>
            </a:r>
            <a:endParaRPr lang="en-US" sz="4000" dirty="0">
              <a:latin typeface="Arial Black" pitchFamily="34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89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61866" y="1828800"/>
                <a:ext cx="9115331" cy="427944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457200" indent="-457200">
                  <a:buFont typeface="Wingdings" pitchFamily="2" charset="2"/>
                  <a:buChar char="q"/>
                </a:pPr>
                <a:r>
                  <a:rPr lang="en-US" sz="3200" b="1" u="sng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প্রান্তিক</a:t>
                </a:r>
                <a:r>
                  <a:rPr lang="en-US" sz="3200" b="1" u="sng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u="sng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উপযোগ</a:t>
                </a:r>
                <a:r>
                  <a:rPr lang="en-US" sz="3200" b="1" u="sng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( Marginal Utility): </a:t>
                </a:r>
              </a:p>
              <a:p>
                <a:pPr algn="just"/>
                <a:r>
                  <a:rPr lang="bn-IN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কোনো দ্রব্যের অতিরিক্ত একক ভোগের ফলে যে বাড়তি উপযোগ পাওয়া যায়, তাকে প্রান্তিক উপযোগ বলে। </a:t>
                </a:r>
                <a:endPara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bn-IN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অর্থাৎ ভোগ বৃদ্ধির ফলে মোট উপযোগের যতটুকু বৃদ্ধি পায়, তাই প্রান্তিক উপযোগ</a:t>
                </a:r>
              </a:p>
              <a:p>
                <a:pPr algn="just"/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প্রান্তিক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উপযোগ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 MU=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∆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𝑇𝑈</m:t>
                        </m:r>
                      </m:num>
                      <m:den>
                        <m: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∆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𝑄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1866" y="1828800"/>
                <a:ext cx="9115331" cy="427944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loud 3"/>
          <p:cNvSpPr/>
          <p:nvPr/>
        </p:nvSpPr>
        <p:spPr>
          <a:xfrm>
            <a:off x="533400" y="152400"/>
            <a:ext cx="7924800" cy="15240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প্রান্তিক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উপযোগ</a:t>
            </a:r>
          </a:p>
          <a:p>
            <a:pPr algn="ctr"/>
            <a:r>
              <a:rPr lang="en-US" sz="4000" dirty="0" smtClean="0">
                <a:latin typeface="Arial Black" pitchFamily="34" charset="0"/>
                <a:cs typeface="NikoshBAN" pitchFamily="2" charset="0"/>
              </a:rPr>
              <a:t>Marginal Utility</a:t>
            </a:r>
            <a:endParaRPr lang="en-US" sz="4000" dirty="0">
              <a:latin typeface="Arial Black" pitchFamily="34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26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28600" y="152400"/>
            <a:ext cx="8610600" cy="15240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মোট উপযোগ ও প্রান্তিক উপযোগ</a:t>
            </a:r>
          </a:p>
          <a:p>
            <a:pPr algn="ctr"/>
            <a:r>
              <a:rPr lang="en-US" sz="3200" dirty="0" smtClean="0">
                <a:latin typeface="Arial Black" pitchFamily="34" charset="0"/>
                <a:cs typeface="NikoshBAN" pitchFamily="2" charset="0"/>
              </a:rPr>
              <a:t>Total</a:t>
            </a:r>
            <a:r>
              <a:rPr lang="bn-IN" sz="3200" dirty="0" smtClean="0">
                <a:latin typeface="Arial Black" pitchFamily="34" charset="0"/>
                <a:cs typeface="NikoshBAN" pitchFamily="2" charset="0"/>
              </a:rPr>
              <a:t> </a:t>
            </a:r>
            <a:r>
              <a:rPr lang="en-US" sz="3200" dirty="0" smtClean="0">
                <a:latin typeface="Arial Black" pitchFamily="34" charset="0"/>
                <a:cs typeface="NikoshBAN" pitchFamily="2" charset="0"/>
              </a:rPr>
              <a:t>&amp; Marginal Utility</a:t>
            </a:r>
            <a:endParaRPr lang="en-US" sz="3200" dirty="0">
              <a:latin typeface="Arial Black" pitchFamily="34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34993335"/>
              </p:ext>
            </p:extLst>
          </p:nvPr>
        </p:nvGraphicFramePr>
        <p:xfrm>
          <a:off x="457200" y="1828800"/>
          <a:ext cx="83820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49185087"/>
              </p:ext>
            </p:extLst>
          </p:nvPr>
        </p:nvGraphicFramePr>
        <p:xfrm>
          <a:off x="457200" y="3429000"/>
          <a:ext cx="81534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24559009"/>
              </p:ext>
            </p:extLst>
          </p:nvPr>
        </p:nvGraphicFramePr>
        <p:xfrm>
          <a:off x="457200" y="5105400"/>
          <a:ext cx="81534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>
            <a:off x="7206343" y="2861129"/>
            <a:ext cx="32657" cy="186327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962399" y="4800600"/>
            <a:ext cx="324394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962400" y="4800600"/>
            <a:ext cx="3429000" cy="1676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038600" y="6477000"/>
            <a:ext cx="3276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74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AsOne/>
      </p:bldGraphic>
      <p:bldGraphic spid="5" grpId="0">
        <p:bldAsOne/>
      </p:bldGraphic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842" y="184329"/>
            <a:ext cx="8763000" cy="64633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তালিকায়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প্রান্তিক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উপযো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গের মধ্যে সম্পর্ক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830749"/>
              </p:ext>
            </p:extLst>
          </p:nvPr>
        </p:nvGraphicFramePr>
        <p:xfrm>
          <a:off x="457200" y="1066800"/>
          <a:ext cx="8305801" cy="53605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71817"/>
                <a:gridCol w="3309783"/>
                <a:gridCol w="3124201"/>
              </a:tblGrid>
              <a:tr h="616248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/>
                        <a:t>দ্রব্যের</a:t>
                      </a:r>
                      <a:r>
                        <a:rPr lang="bn-IN" sz="2800" baseline="0" dirty="0" smtClean="0"/>
                        <a:t> একক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/>
                        <a:t>মোট</a:t>
                      </a:r>
                      <a:r>
                        <a:rPr lang="bn-IN" sz="2800" baseline="0" dirty="0" smtClean="0"/>
                        <a:t> উপযোগ </a:t>
                      </a:r>
                      <a:r>
                        <a:rPr lang="en-US" sz="2800" baseline="0" dirty="0" smtClean="0"/>
                        <a:t>(TU)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/>
                        <a:t>প্রান্তিক উপযোগ</a:t>
                      </a:r>
                      <a:r>
                        <a:rPr lang="en-US" sz="2800" dirty="0" smtClean="0"/>
                        <a:t>(MU)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39266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/>
                        <a:t>১ম</a:t>
                      </a:r>
                      <a:r>
                        <a:rPr lang="bn-IN" sz="2800" baseline="0" dirty="0" smtClean="0"/>
                        <a:t> 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/>
                        <a:t>১০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/>
                        <a:t>১০</a:t>
                      </a:r>
                      <a:endParaRPr lang="en-US" sz="28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16248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/>
                        <a:t>২য়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/>
                        <a:t>১৮       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/>
                        <a:t>০৮</a:t>
                      </a:r>
                      <a:endParaRPr lang="en-US" sz="28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95206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/>
                        <a:t>৩য়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/>
                        <a:t>২৪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/>
                        <a:t>০৬</a:t>
                      </a:r>
                      <a:endParaRPr lang="en-US" sz="28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16248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/>
                        <a:t>৪</a:t>
                      </a:r>
                      <a:r>
                        <a:rPr lang="bn-IN" sz="2800" baseline="0" dirty="0" smtClean="0"/>
                        <a:t>র্থ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/>
                        <a:t>২৮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/>
                        <a:t>০৪</a:t>
                      </a:r>
                      <a:endParaRPr lang="en-US" sz="28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16248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/>
                        <a:t>৫ম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/>
                        <a:t>৩০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/>
                        <a:t>০২</a:t>
                      </a:r>
                      <a:endParaRPr lang="en-US" sz="28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16248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/>
                        <a:t>৬ষ্ঠ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/>
                        <a:t>৩০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/>
                        <a:t>০০</a:t>
                      </a:r>
                      <a:endParaRPr lang="en-US" sz="28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16248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/>
                        <a:t>৭ম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/>
                        <a:t>২৮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/>
                        <a:t>-০২</a:t>
                      </a:r>
                      <a:endParaRPr lang="en-US" sz="28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4606771" y="2286000"/>
            <a:ext cx="225122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629400" y="22860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267200" y="2895600"/>
            <a:ext cx="2362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267200" y="2895600"/>
            <a:ext cx="25908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256314" y="3454400"/>
            <a:ext cx="2362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327071" y="3536043"/>
            <a:ext cx="25908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381500" y="4191000"/>
            <a:ext cx="2362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425042" y="4245429"/>
            <a:ext cx="25908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479471" y="4778829"/>
            <a:ext cx="2362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533900" y="4778829"/>
            <a:ext cx="2536371" cy="7384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4533900" y="5517243"/>
            <a:ext cx="2362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539342" y="5531757"/>
            <a:ext cx="2090058" cy="4880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4606771" y="6019800"/>
            <a:ext cx="186145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40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768</Words>
  <Application>Microsoft Office PowerPoint</Application>
  <PresentationFormat>On-screen Show (4:3)</PresentationFormat>
  <Paragraphs>203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শিখনফল: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Moshiur Rahman</dc:creator>
  <cp:lastModifiedBy>Haque</cp:lastModifiedBy>
  <cp:revision>114</cp:revision>
  <dcterms:created xsi:type="dcterms:W3CDTF">2006-08-16T00:00:00Z</dcterms:created>
  <dcterms:modified xsi:type="dcterms:W3CDTF">2020-06-16T16:53:22Z</dcterms:modified>
</cp:coreProperties>
</file>