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4" r:id="rId2"/>
    <p:sldId id="259" r:id="rId3"/>
    <p:sldId id="295" r:id="rId4"/>
    <p:sldId id="286" r:id="rId5"/>
    <p:sldId id="291" r:id="rId6"/>
    <p:sldId id="287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5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18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9ED0-B144-496E-A3C8-CE6FA5358D8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E9E21-F52F-42EE-9C8C-5E4B47EEC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4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3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8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9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158E-A6E1-4581-821D-3089441A43FF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DEE6-CFE1-44F6-83C7-EED7014D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0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034" y="4144736"/>
            <a:ext cx="3524250" cy="2857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034" y="4162879"/>
            <a:ext cx="3524250" cy="2857500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 rot="450555">
            <a:off x="2016645" y="1074981"/>
            <a:ext cx="7263571" cy="3119915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80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/>
              </a:rPr>
              <a:t>শু</a:t>
            </a:r>
            <a:r>
              <a:rPr lang="as-IN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/>
              </a:rPr>
              <a:t>ভেচ্ছা ও স্বাগতম</a:t>
            </a:r>
            <a:endParaRPr lang="en-US" sz="80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427" y="335620"/>
            <a:ext cx="10711543" cy="2299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93" y="4162879"/>
            <a:ext cx="3524250" cy="2857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94" y="4162879"/>
            <a:ext cx="3524250" cy="2857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61" y="4144736"/>
            <a:ext cx="3524250" cy="28575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37" y="4144736"/>
            <a:ext cx="3524250" cy="2857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5591629"/>
            <a:ext cx="12192001" cy="1284514"/>
            <a:chOff x="0" y="5964082"/>
            <a:chExt cx="12192001" cy="8939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437" y="5964082"/>
              <a:ext cx="6009564" cy="8939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64082"/>
              <a:ext cx="6182437" cy="893918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88" y="1724915"/>
            <a:ext cx="3524250" cy="2857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229" y="1724915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75" y="464674"/>
            <a:ext cx="6018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2858" y="1204686"/>
            <a:ext cx="5646056" cy="467560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নাসিরনগর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মোবাইল-০১৭১৫৬৫৮১৩১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haqueabdul65@gmail.com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8096" y="1204686"/>
            <a:ext cx="5063319" cy="467560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 নামঃ অর্থনীতি ১ম পত্র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16/6/2020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573486"/>
            <a:ext cx="12192001" cy="1284514"/>
            <a:chOff x="0" y="5964082"/>
            <a:chExt cx="12192001" cy="893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64082"/>
              <a:ext cx="6182437" cy="8939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437" y="5964082"/>
              <a:ext cx="6009564" cy="89391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306334"/>
            <a:ext cx="1300616" cy="1501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39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85143" y="348342"/>
            <a:ext cx="7097486" cy="127725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3372" y="2881085"/>
            <a:ext cx="10029371" cy="12917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শিক্ষার্থীরা জানতে পারবে খাজনার আধুনিক তত্ত্ব কী 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914" y="259309"/>
            <a:ext cx="9225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 Modern Rent Theory)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9928" y="1852265"/>
            <a:ext cx="1013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AvaywbK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A_©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bxwZwe`M‡Yi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g‡Z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LvRbv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n‡jv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GKwU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Dcv`v‡bi</a:t>
            </a:r>
            <a:r>
              <a:rPr lang="en-US" sz="3200" dirty="0">
                <a:latin typeface="ArhialkhanMJ" pitchFamily="2" charset="0"/>
                <a:cs typeface="ArhialkhanMJ" pitchFamily="2" charset="0"/>
              </a:rPr>
              <a:t> `vg</a:t>
            </a:r>
            <a:r>
              <a:rPr lang="en-US" sz="3200" dirty="0" smtClean="0">
                <a:latin typeface="ArhialkhanMJ" pitchFamily="2" charset="0"/>
                <a:cs typeface="ArhialkhanMJ" pitchFamily="2" charset="0"/>
              </a:rPr>
              <a:t>|</a:t>
            </a:r>
            <a:endParaRPr lang="en-US" sz="3200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730" y="2528672"/>
            <a:ext cx="11150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hialkhanMJ" pitchFamily="2" charset="0"/>
                <a:cs typeface="ArhialkhanMJ" pitchFamily="2" charset="0"/>
              </a:rPr>
              <a:t>e¨w³i `„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wó‡KvY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†_‡K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wePvi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Ki‡j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wKQzUv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w¯’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wZ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¯’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vcK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n‡jI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mvgvwRK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`„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wó‡KvY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†_‡K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m¤ú~Y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© Aw¯’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wZ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¯’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vcK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LvRbvi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cwigvY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evwo‡q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Kwg‡q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hvMv‡bi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cwigvY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evov‡bv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Kgv‡bv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m¤¢e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bv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GgbwK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LvRbvi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cwigvY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k~Y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¨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n‡jI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AcwiewZ©Z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_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v‡K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GB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w`K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†_‡K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wePvi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Ki‡j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`vg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bB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LvRbv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ïay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Pvwn`vi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Dci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wbf©i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K‡i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182436"/>
            <a:ext cx="12192001" cy="675564"/>
            <a:chOff x="0" y="5964082"/>
            <a:chExt cx="12192001" cy="893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64082"/>
              <a:ext cx="6182437" cy="8939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437" y="5964082"/>
              <a:ext cx="6009564" cy="893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6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6" y="587839"/>
            <a:ext cx="112594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Pvwn`v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Avevi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De©iZv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kw³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Z_v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Drcv`b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ÿgZvi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Dci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wbf©i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K‡i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Drcv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`‡bi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cwigvY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e„w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×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Pvwn`vI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e„w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×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cvq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LvRbvI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e„w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×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cvh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Avevi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Drcv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`‡bi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cwigvY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n«vm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‡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Pvwn`vI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n«vm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cvq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d‡j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Rwgi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LvRbvI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n«vm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cvq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|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GRb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¨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LvRbvi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AvaywbK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ZË¡‡K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ÓPvwn`v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I †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hvMvb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ZË¡Ó </a:t>
            </a:r>
            <a:r>
              <a:rPr lang="en-US" sz="3600" dirty="0" err="1" smtClean="0">
                <a:latin typeface="ArhialkhanMJ" pitchFamily="2" charset="0"/>
                <a:cs typeface="ArhialkhanMJ" pitchFamily="2" charset="0"/>
              </a:rPr>
              <a:t>ejv</a:t>
            </a:r>
            <a:r>
              <a:rPr lang="en-US" sz="3600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dirty="0" err="1">
                <a:latin typeface="ArhialkhanMJ" pitchFamily="2" charset="0"/>
                <a:cs typeface="ArhialkhanMJ" pitchFamily="2" charset="0"/>
              </a:rPr>
              <a:t>nq</a:t>
            </a:r>
            <a:r>
              <a:rPr lang="en-US" sz="3600" dirty="0">
                <a:latin typeface="ArhialkhanMJ" pitchFamily="2" charset="0"/>
                <a:cs typeface="ArhialkhanMJ" pitchFamily="2" charset="0"/>
              </a:rPr>
              <a:t>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616" y="3684895"/>
            <a:ext cx="1125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অপ্রতুলতার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অপ্রাচুর্যজনিত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20634" y="3158557"/>
            <a:ext cx="1798631" cy="867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74461" y="313898"/>
            <a:ext cx="843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handrabatiMJ" pitchFamily="2" charset="0"/>
                <a:cs typeface="ChandrabatiMJ" pitchFamily="2" charset="0"/>
              </a:rPr>
              <a:t>wP‡Îi</a:t>
            </a:r>
            <a:r>
              <a:rPr lang="en-US" sz="4000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dirty="0" err="1">
                <a:latin typeface="ChandrabatiMJ" pitchFamily="2" charset="0"/>
                <a:cs typeface="ChandrabatiMJ" pitchFamily="2" charset="0"/>
              </a:rPr>
              <a:t>gva</a:t>
            </a:r>
            <a:r>
              <a:rPr lang="en-US" sz="4000" dirty="0">
                <a:latin typeface="ChandrabatiMJ" pitchFamily="2" charset="0"/>
                <a:cs typeface="ChandrabatiMJ" pitchFamily="2" charset="0"/>
              </a:rPr>
              <a:t>¨‡g </a:t>
            </a:r>
            <a:r>
              <a:rPr lang="en-US" sz="4000" dirty="0" err="1">
                <a:latin typeface="ChandrabatiMJ" pitchFamily="2" charset="0"/>
                <a:cs typeface="ChandrabatiMJ" pitchFamily="2" charset="0"/>
              </a:rPr>
              <a:t>LvRbvi</a:t>
            </a:r>
            <a:r>
              <a:rPr lang="en-US" sz="4000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dirty="0" err="1">
                <a:latin typeface="ChandrabatiMJ" pitchFamily="2" charset="0"/>
                <a:cs typeface="ChandrabatiMJ" pitchFamily="2" charset="0"/>
              </a:rPr>
              <a:t>AvaywbK</a:t>
            </a:r>
            <a:r>
              <a:rPr lang="en-US" sz="4000" dirty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dirty="0" err="1" smtClean="0">
                <a:latin typeface="ChandrabatiMJ" pitchFamily="2" charset="0"/>
                <a:cs typeface="ChandrabatiMJ" pitchFamily="2" charset="0"/>
              </a:rPr>
              <a:t>Z‡Ë¡i</a:t>
            </a:r>
            <a:r>
              <a:rPr lang="en-US" sz="4000" dirty="0" smtClean="0"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4000" dirty="0" err="1" smtClean="0">
                <a:latin typeface="ChandrabatiMJ" pitchFamily="2" charset="0"/>
                <a:cs typeface="ChandrabatiMJ" pitchFamily="2" charset="0"/>
              </a:rPr>
              <a:t>e¨vL¨v</a:t>
            </a:r>
            <a:endParaRPr lang="en-US" sz="4000" dirty="0">
              <a:latin typeface="ChandrabatiMJ" pitchFamily="2" charset="0"/>
              <a:cs typeface="ChandrabatiMJ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37367" y="1911952"/>
            <a:ext cx="0" cy="338338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46561" y="2197290"/>
            <a:ext cx="0" cy="309804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238234" y="4026089"/>
            <a:ext cx="180832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57098" y="2197289"/>
            <a:ext cx="1794680" cy="1753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51881" y="3156044"/>
            <a:ext cx="180832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4461" y="1463723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0395" y="5163780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46912" y="2889491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760560" y="3746310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60560" y="5216435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79074" y="4524652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79074" y="3667834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4019265" y="2789225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019265" y="3726912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26791" y="5533112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Rwgi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hvMv‡bi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cwigvY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0419" y="3234353"/>
            <a:ext cx="461665" cy="13544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LvRbvi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cwigvY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4547" y="5285807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21370" y="1727286"/>
            <a:ext cx="49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2180" y="1586553"/>
            <a:ext cx="590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tma" pitchFamily="2" charset="0"/>
                <a:cs typeface="Atma" pitchFamily="2" charset="0"/>
              </a:rPr>
              <a:t>চিত্রে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ভূমির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প্রাথমিক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চাহিদা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রেখা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 D</a:t>
            </a:r>
            <a:r>
              <a:rPr lang="en-US" sz="2400" baseline="-25000" dirty="0" smtClean="0">
                <a:latin typeface="Atma" pitchFamily="2" charset="0"/>
                <a:cs typeface="Atma" pitchFamily="2" charset="0"/>
              </a:rPr>
              <a:t>1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এবং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যোগান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রেখা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LS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পরস্পর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E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বিন্দুতে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ছেদ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করে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ভারসাম্য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অবস্থায়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পৌছেছে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।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এখানে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খাজনার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পরিমাণ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0R</a:t>
            </a:r>
            <a:r>
              <a:rPr lang="en-US" sz="2400" baseline="-25000" dirty="0" smtClean="0">
                <a:latin typeface="Atma" pitchFamily="2" charset="0"/>
                <a:cs typeface="Atma" pitchFamily="2" charset="0"/>
              </a:rPr>
              <a:t>0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।</a:t>
            </a:r>
          </a:p>
          <a:p>
            <a:pPr algn="just"/>
            <a:r>
              <a:rPr lang="en-US" sz="2400" dirty="0" err="1" smtClean="0">
                <a:latin typeface="Atma" pitchFamily="2" charset="0"/>
                <a:cs typeface="Atma" pitchFamily="2" charset="0"/>
              </a:rPr>
              <a:t>এখন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যদি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ভূমির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চাহিদা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বৃদ্ধি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পায়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তবে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নতুন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চাহিদা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রেখা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D</a:t>
            </a:r>
            <a:r>
              <a:rPr lang="en-US" sz="2400" baseline="-25000" dirty="0" smtClean="0">
                <a:latin typeface="Atma" pitchFamily="2" charset="0"/>
                <a:cs typeface="Atma" pitchFamily="2" charset="0"/>
              </a:rPr>
              <a:t>2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এবং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যোগান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রেখা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LS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পরস্পর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E</a:t>
            </a:r>
            <a:r>
              <a:rPr lang="en-US" sz="2400" baseline="-25000" dirty="0" smtClean="0">
                <a:latin typeface="Atma" pitchFamily="2" charset="0"/>
                <a:cs typeface="Atma" pitchFamily="2" charset="0"/>
              </a:rPr>
              <a:t>1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বিন্দুতে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ছেদ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করে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ভারসাম্য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অবস্থায়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পৌছেছে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।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এখানে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>
                <a:latin typeface="Atma" pitchFamily="2" charset="0"/>
                <a:cs typeface="Atma" pitchFamily="2" charset="0"/>
              </a:rPr>
              <a:t>খাজনার</a:t>
            </a:r>
            <a:r>
              <a:rPr lang="en-US" sz="2400" dirty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পরিমাণ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0R</a:t>
            </a:r>
            <a:r>
              <a:rPr lang="en-US" sz="2400" baseline="-25000" dirty="0" smtClean="0">
                <a:latin typeface="Atma" pitchFamily="2" charset="0"/>
                <a:cs typeface="Atma" pitchFamily="2" charset="0"/>
              </a:rPr>
              <a:t>1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।</a:t>
            </a:r>
          </a:p>
          <a:p>
            <a:pPr algn="just"/>
            <a:r>
              <a:rPr lang="en-US" sz="2400" dirty="0" err="1" smtClean="0">
                <a:latin typeface="Atma" pitchFamily="2" charset="0"/>
                <a:cs typeface="Atma" pitchFamily="2" charset="0"/>
              </a:rPr>
              <a:t>এখনে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ভূমির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চাহিদা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বৃদ্ধির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সাথে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সাথে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খাজনাও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বৃদ্ধি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 </a:t>
            </a:r>
            <a:r>
              <a:rPr lang="en-US" sz="2400" dirty="0" err="1" smtClean="0">
                <a:latin typeface="Atma" pitchFamily="2" charset="0"/>
                <a:cs typeface="Atma" pitchFamily="2" charset="0"/>
              </a:rPr>
              <a:t>পেয়েছে</a:t>
            </a:r>
            <a:r>
              <a:rPr lang="en-US" sz="2400" dirty="0" smtClean="0">
                <a:latin typeface="Atma" pitchFamily="2" charset="0"/>
                <a:cs typeface="Atma" pitchFamily="2" charset="0"/>
              </a:rPr>
              <a:t>।</a:t>
            </a:r>
            <a:endParaRPr lang="en-US" sz="2400" dirty="0">
              <a:latin typeface="Atma" pitchFamily="2" charset="0"/>
              <a:cs typeface="Atma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220634" y="5285807"/>
            <a:ext cx="3149761" cy="312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Cloud Callout 31"/>
          <p:cNvSpPr/>
          <p:nvPr/>
        </p:nvSpPr>
        <p:spPr>
          <a:xfrm>
            <a:off x="2383401" y="3258823"/>
            <a:ext cx="1571037" cy="632895"/>
          </a:xfrm>
          <a:prstGeom prst="cloudCallout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57098" y="3062124"/>
            <a:ext cx="1794680" cy="17537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97" y="1009134"/>
            <a:ext cx="6095238" cy="4088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604000" cy="68863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04000" y="1"/>
            <a:ext cx="5740400" cy="68863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49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340</Words>
  <Application>Microsoft Office PowerPoint</Application>
  <PresentationFormat>Custom</PresentationFormat>
  <Paragraphs>47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 Mredha</dc:creator>
  <cp:lastModifiedBy>Haque</cp:lastModifiedBy>
  <cp:revision>103</cp:revision>
  <dcterms:created xsi:type="dcterms:W3CDTF">2020-04-02T06:31:49Z</dcterms:created>
  <dcterms:modified xsi:type="dcterms:W3CDTF">2020-06-18T18:24:54Z</dcterms:modified>
</cp:coreProperties>
</file>