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5" r:id="rId3"/>
    <p:sldId id="276" r:id="rId4"/>
    <p:sldId id="277" r:id="rId5"/>
    <p:sldId id="262" r:id="rId6"/>
    <p:sldId id="279" r:id="rId7"/>
    <p:sldId id="280" r:id="rId8"/>
    <p:sldId id="281" r:id="rId9"/>
    <p:sldId id="282" r:id="rId10"/>
    <p:sldId id="272" r:id="rId11"/>
    <p:sldId id="260" r:id="rId12"/>
    <p:sldId id="270" r:id="rId13"/>
    <p:sldId id="27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18E9BA-C0A0-4454-A2A6-6376A21A1D54}">
          <p14:sldIdLst>
            <p14:sldId id="256"/>
            <p14:sldId id="275"/>
            <p14:sldId id="276"/>
            <p14:sldId id="277"/>
            <p14:sldId id="262"/>
            <p14:sldId id="279"/>
            <p14:sldId id="280"/>
            <p14:sldId id="281"/>
            <p14:sldId id="282"/>
          </p14:sldIdLst>
        </p14:section>
        <p14:section name="Untitled Section" id="{6342F418-9F12-4455-ACA5-2269F98DFC41}">
          <p14:sldIdLst>
            <p14:sldId id="272"/>
            <p14:sldId id="260"/>
            <p14:sldId id="270"/>
            <p14:sldId id="274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13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C1A2A-A84C-4958-85D3-249D83E78375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56C9-67DE-4FD9-9FA1-9B7F75443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5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2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4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2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6764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7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2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61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9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7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2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1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0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7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4572000"/>
            <a:ext cx="6522244" cy="1981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0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7696200" cy="1371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শিখলাম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109" y="2035126"/>
            <a:ext cx="9906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34300" y="2036884"/>
            <a:ext cx="9906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ঙ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0003" y="2037471"/>
            <a:ext cx="9906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1407" y="2035712"/>
            <a:ext cx="9906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5705" y="2036298"/>
            <a:ext cx="9906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84" y="3581018"/>
            <a:ext cx="1135949" cy="1509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3531822"/>
            <a:ext cx="1676400" cy="1558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20" y="3584011"/>
            <a:ext cx="1211966" cy="1506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6" y="3574183"/>
            <a:ext cx="1225974" cy="1516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35" y="3581018"/>
            <a:ext cx="1268696" cy="15093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0223" y="5410200"/>
            <a:ext cx="13885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000" b="1" dirty="0">
                <a:latin typeface="NikoshBAN" pitchFamily="2" charset="0"/>
                <a:cs typeface="NikoshBAN" pitchFamily="2" charset="0"/>
              </a:rPr>
              <a:t>কলম 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0386" y="5410200"/>
            <a:ext cx="10695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খবর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2372" y="5410200"/>
            <a:ext cx="8082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00824" y="5410200"/>
            <a:ext cx="76655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ঘর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47600" y="5410200"/>
            <a:ext cx="10743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ব্যাঙ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286000"/>
            <a:ext cx="7543800" cy="213360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পৃষ্ঠা-২০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76200"/>
            <a:ext cx="5562600" cy="11077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0571" y="1371600"/>
            <a:ext cx="2931801" cy="818177"/>
          </a:xfrm>
          <a:prstGeom prst="roundRect">
            <a:avLst>
              <a:gd name="adj" fmla="val 317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21829" y="1371600"/>
            <a:ext cx="2863620" cy="818177"/>
          </a:xfrm>
          <a:prstGeom prst="roundRect">
            <a:avLst>
              <a:gd name="adj" fmla="val 3062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843" y="2314136"/>
            <a:ext cx="2727256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২টি শব্দ বল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90011" y="2286001"/>
            <a:ext cx="2727256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২টি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04180" y="1371600"/>
            <a:ext cx="2863620" cy="818177"/>
          </a:xfrm>
          <a:prstGeom prst="roundRect">
            <a:avLst>
              <a:gd name="adj" fmla="val 3062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72362" y="2286001"/>
            <a:ext cx="2727256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২টি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8922" y="4038600"/>
            <a:ext cx="2931801" cy="818177"/>
          </a:xfrm>
          <a:prstGeom prst="roundRect">
            <a:avLst>
              <a:gd name="adj" fmla="val 317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0180" y="4038600"/>
            <a:ext cx="2863620" cy="818177"/>
          </a:xfrm>
          <a:prstGeom prst="roundRect">
            <a:avLst>
              <a:gd name="adj" fmla="val 3062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11194" y="4981135"/>
            <a:ext cx="2727256" cy="17045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২টি শব্দ বল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48362" y="4953000"/>
            <a:ext cx="2727256" cy="17045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২টি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057400"/>
            <a:ext cx="76961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 খ গ ঘ ঙ </a:t>
            </a:r>
            <a:br>
              <a:rPr lang="en-US" sz="1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400" y="685800"/>
            <a:ext cx="2667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971800" y="65649"/>
            <a:ext cx="3124200" cy="6201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1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514600"/>
            <a:ext cx="6629400" cy="221599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bn-BD" sz="13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9734" y="1408517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921" y="3143176"/>
            <a:ext cx="5945148" cy="223958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5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মোহাম্মদ </a:t>
            </a:r>
            <a:r>
              <a:rPr lang="bn-IN" sz="405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রুহুল</a:t>
            </a:r>
            <a:r>
              <a:rPr lang="en-US" sz="405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05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আমীন </a:t>
            </a:r>
            <a:r>
              <a:rPr lang="bn-IN" sz="405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স্বপন</a:t>
            </a:r>
          </a:p>
          <a:p>
            <a:pPr algn="ctr"/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</a:br>
            <a:r>
              <a:rPr lang="bn-IN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330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সরকারি</a:t>
            </a:r>
            <a:r>
              <a:rPr lang="en-US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30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প্রাথমিক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বিদ্যালয়</a:t>
            </a:r>
          </a:p>
          <a:p>
            <a:pPr algn="ctr"/>
            <a:r>
              <a:rPr lang="bn-IN" sz="330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তাহিরপুর,সুনামগঞ্জ</a:t>
            </a:r>
            <a:r>
              <a:rPr lang="bn-IN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3301" b="1" dirty="0">
              <a:ln w="22225">
                <a:noFill/>
                <a:prstDash val="solid"/>
              </a:ln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67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839266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4800600" cy="386246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>
              <a:lnSpc>
                <a:spcPct val="114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 শিখি</a:t>
            </a:r>
          </a:p>
          <a:p>
            <a:pPr>
              <a:lnSpc>
                <a:spcPct val="114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ক, খ, গ, ঘ, ঙ</a:t>
            </a:r>
          </a:p>
          <a:p>
            <a:pPr>
              <a:lnSpc>
                <a:spcPct val="114000"/>
              </a:lnSpc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pPr>
              <a:lnSpc>
                <a:spcPct val="114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1" y="1999878"/>
            <a:ext cx="2801079" cy="3637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3247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4633" y="1313899"/>
            <a:ext cx="3886200" cy="120065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2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0767" y="2914516"/>
            <a:ext cx="6647303" cy="9235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1460096" indent="-1460096"/>
            <a:r>
              <a:rPr lang="bn-BD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শোনা-</a:t>
            </a:r>
            <a:r>
              <a:rPr lang="bn-IN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0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</a:t>
            </a:r>
            <a:r>
              <a:rPr lang="en-US" sz="270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IN" sz="270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ধবনি মনোযোগ সহকারে শুনবে ও মনে রাখবে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0767" y="3943484"/>
            <a:ext cx="6647303" cy="9235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1416031" indent="-1416031"/>
            <a:r>
              <a:rPr lang="bn-BD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১.১.১</a:t>
            </a:r>
            <a:r>
              <a:rPr lang="bn-IN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ধবনি স্পষ্ট ও শুদ্ধভাবে বলতে পারবে । </a:t>
            </a:r>
            <a:endParaRPr lang="en-US" sz="270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03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5105400"/>
            <a:ext cx="5029200" cy="1143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লম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ধরি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1" y="914400"/>
            <a:ext cx="3429000" cy="38862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5075353" cy="3886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1" animBg="1"/>
      <p:bldP spid="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5105400"/>
            <a:ext cx="5029200" cy="1143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 পড়ি।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1" y="914400"/>
            <a:ext cx="3429000" cy="38862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" y="914400"/>
            <a:ext cx="5074337" cy="3886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15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5105400"/>
            <a:ext cx="5029200" cy="1143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ভাঙ্গাই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1" y="914400"/>
            <a:ext cx="3429000" cy="38862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" y="924911"/>
            <a:ext cx="5074337" cy="386517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5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5105400"/>
            <a:ext cx="5029200" cy="1143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র বানাই।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1" y="914400"/>
            <a:ext cx="3429000" cy="38862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9" y="924911"/>
            <a:ext cx="5073695" cy="386517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0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199" y="5105400"/>
            <a:ext cx="5725887" cy="1143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ডাকে, ঘ্যা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ঘ্যা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1" y="914400"/>
            <a:ext cx="3429000" cy="38862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9" y="914400"/>
            <a:ext cx="5073695" cy="3886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6096000" y="5105400"/>
            <a:ext cx="2514600" cy="1143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97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716</TotalTime>
  <Words>135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SolaimanLipi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real solution</dc:creator>
  <cp:lastModifiedBy>Abrar</cp:lastModifiedBy>
  <cp:revision>90</cp:revision>
  <dcterms:created xsi:type="dcterms:W3CDTF">2006-08-16T00:00:00Z</dcterms:created>
  <dcterms:modified xsi:type="dcterms:W3CDTF">2020-06-19T10:59:56Z</dcterms:modified>
</cp:coreProperties>
</file>