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3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9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35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9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0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1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4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7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5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94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999770-C94C-42C9-9FB8-B095D5DC305D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6951D2-A1DE-428D-ADB2-F76A2DC0FB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3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imated-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2657529" y="5812135"/>
            <a:ext cx="6546742" cy="92333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54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সবাইকে শুভেচ্ছা </a:t>
            </a:r>
            <a:endParaRPr lang="en-US" sz="5400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5600" y="711200"/>
            <a:ext cx="36195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/>
              <a:t>    </a:t>
            </a:r>
            <a:r>
              <a:rPr lang="bn-BD" sz="3600" b="1" dirty="0"/>
              <a:t>বাড়ীর কাজ 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98" y="1357531"/>
            <a:ext cx="6197601" cy="44130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6300" y="5956300"/>
            <a:ext cx="839470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               </a:t>
            </a:r>
            <a:r>
              <a:rPr lang="bn-BD" sz="2400" dirty="0"/>
              <a:t>৭ই মার্চের ভাষণ সম্পর্কে তোমার মতামত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51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88" y="0"/>
            <a:ext cx="12199788" cy="6311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6000" y="6311900"/>
            <a:ext cx="5308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/>
              <a:t>          </a:t>
            </a:r>
            <a:r>
              <a:rPr lang="en-US" sz="2400"/>
              <a:t>  </a:t>
            </a:r>
            <a:r>
              <a:rPr lang="bn-BD" sz="2400" dirty="0"/>
              <a:t> </a:t>
            </a:r>
            <a:r>
              <a:rPr lang="bn-BD" sz="2400" b="1" dirty="0"/>
              <a:t>সকলকে ধন্যবাদ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540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80100" y="2438400"/>
            <a:ext cx="5715000" cy="16773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500" dirty="0"/>
          </a:p>
          <a:p>
            <a:r>
              <a:rPr lang="en-US" dirty="0" err="1"/>
              <a:t>ইসাহাক</a:t>
            </a:r>
            <a:r>
              <a:rPr lang="en-US" dirty="0"/>
              <a:t> </a:t>
            </a:r>
            <a:r>
              <a:rPr lang="en-US" dirty="0" err="1"/>
              <a:t>আলী</a:t>
            </a:r>
            <a:endParaRPr lang="en-US" dirty="0"/>
          </a:p>
          <a:p>
            <a:r>
              <a:rPr lang="bn-BD" dirty="0"/>
              <a:t>সহকারি শিক্ষক (</a:t>
            </a:r>
            <a:r>
              <a:rPr lang="en-US" dirty="0" err="1"/>
              <a:t>আই.সি.টি</a:t>
            </a:r>
            <a:r>
              <a:rPr lang="bn-BD" dirty="0"/>
              <a:t>)</a:t>
            </a:r>
            <a:endParaRPr lang="en-US" dirty="0"/>
          </a:p>
          <a:p>
            <a:endParaRPr lang="bn-BD" sz="200" dirty="0"/>
          </a:p>
          <a:p>
            <a:r>
              <a:rPr lang="en-US" dirty="0" err="1"/>
              <a:t>আকালু</a:t>
            </a:r>
            <a:r>
              <a:rPr lang="en-US" dirty="0"/>
              <a:t> </a:t>
            </a:r>
            <a:r>
              <a:rPr lang="en-US" dirty="0" err="1"/>
              <a:t>চর</a:t>
            </a:r>
            <a:r>
              <a:rPr lang="en-US" dirty="0"/>
              <a:t> </a:t>
            </a:r>
            <a:r>
              <a:rPr lang="en-US" dirty="0" err="1"/>
              <a:t>কয়েড়া</a:t>
            </a:r>
            <a:r>
              <a:rPr lang="en-US" dirty="0"/>
              <a:t> </a:t>
            </a:r>
            <a:r>
              <a:rPr lang="en-US" dirty="0" err="1"/>
              <a:t>দাখিল</a:t>
            </a:r>
            <a:r>
              <a:rPr lang="en-US" dirty="0"/>
              <a:t> </a:t>
            </a:r>
            <a:r>
              <a:rPr lang="en-US" dirty="0" err="1"/>
              <a:t>মাদ্রাসা</a:t>
            </a:r>
            <a:endParaRPr lang="en-US" dirty="0"/>
          </a:p>
          <a:p>
            <a:endParaRPr lang="bn-BD" sz="200" dirty="0"/>
          </a:p>
          <a:p>
            <a:r>
              <a:rPr lang="bn-BD" dirty="0"/>
              <a:t>ভুয়াপুর,টাঙ্গাইল।</a:t>
            </a:r>
            <a:endParaRPr lang="en-US" dirty="0"/>
          </a:p>
          <a:p>
            <a:endParaRPr lang="bn-BD" sz="400" dirty="0"/>
          </a:p>
          <a:p>
            <a:r>
              <a:rPr lang="bn-BD" dirty="0"/>
              <a:t>মোবাঃ </a:t>
            </a:r>
            <a:r>
              <a:rPr lang="en-US" dirty="0"/>
              <a:t>০১৯২২-৮৮৫৭৭৪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6400" y="685800"/>
            <a:ext cx="18923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পরিচিতি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604" y="2146300"/>
            <a:ext cx="2148694" cy="268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9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8200" y="863600"/>
            <a:ext cx="2819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/>
              <a:t>পাঠ পরিচিতি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500" y="2819400"/>
            <a:ext cx="3860800" cy="1292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শ্রেনিঃ ৮ম</a:t>
            </a:r>
          </a:p>
          <a:p>
            <a:endParaRPr lang="bn-BD" sz="300" dirty="0"/>
          </a:p>
          <a:p>
            <a:r>
              <a:rPr lang="bn-BD" dirty="0"/>
              <a:t>বিষয়ঃবাংলাদেশ ও বিশ্বপরিচয়</a:t>
            </a:r>
            <a:endParaRPr lang="en-US" dirty="0"/>
          </a:p>
          <a:p>
            <a:r>
              <a:rPr lang="bn-BD" dirty="0"/>
              <a:t>অধ্যায়ঃ২য়</a:t>
            </a:r>
          </a:p>
          <a:p>
            <a:r>
              <a:rPr lang="bn-BD" dirty="0"/>
              <a:t>সময়ঃ৪০মিঃ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7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5949" y="228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     ছবিগুলো  লক্ষ্য কর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8" y="4013200"/>
            <a:ext cx="4927163" cy="2733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549" y="4013199"/>
            <a:ext cx="4145573" cy="2733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74" y="874931"/>
            <a:ext cx="4654550" cy="2634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67400" y="3149600"/>
            <a:ext cx="19812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/>
              <a:t>৭ই মার্চের ভাষণ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65500" y="4013200"/>
            <a:ext cx="16832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b="1" dirty="0"/>
              <a:t>মুক্তিযুদ্ধা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982200" y="6261100"/>
            <a:ext cx="22098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পাকহানাদার বাহীনি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8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1600" y="787400"/>
            <a:ext cx="32258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/>
              <a:t> পাঠ শিরোনাম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73300" y="3416300"/>
            <a:ext cx="68199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/>
              <a:t>         অধ্যায়ের নামঃ বাংলাদেশের মুক্তিযুদ্ধ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84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8200" y="787400"/>
            <a:ext cx="23749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/>
              <a:t> </a:t>
            </a:r>
            <a:r>
              <a:rPr lang="bn-BD" sz="3600" b="1" dirty="0"/>
              <a:t>শিখন ফল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08200" y="3606800"/>
            <a:ext cx="59436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/>
              <a:t>১)৭ই মার্চের ভাষণ সম্পকে জানতে পারবে।</a:t>
            </a:r>
          </a:p>
          <a:p>
            <a:r>
              <a:rPr lang="bn-BD" sz="2400" dirty="0"/>
              <a:t>২)১৯৭০ এর নির্বাচন সম্পকে জানতে পারবে।</a:t>
            </a:r>
          </a:p>
          <a:p>
            <a:r>
              <a:rPr lang="bn-BD" sz="2400" dirty="0"/>
              <a:t>৩)মুক্তিযুদ্ধের সেক্টর সম্পর্কে জানতে পারবে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455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99" y="165100"/>
            <a:ext cx="4206875" cy="2687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185" y="126999"/>
            <a:ext cx="4100513" cy="27638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309937"/>
            <a:ext cx="4206875" cy="2887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86" y="3309937"/>
            <a:ext cx="4202113" cy="32186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7300" y="165100"/>
            <a:ext cx="939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নির্বাচন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01300" y="292100"/>
            <a:ext cx="13716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মুক্তি বাহিনী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8300" y="5715000"/>
            <a:ext cx="19685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মুক্তিযুদ্ধের সেক্টর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28100" y="5994400"/>
            <a:ext cx="1473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বিজয় উল্লাস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1800" y="558800"/>
            <a:ext cx="31369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/>
              <a:t>  দলীয় কাজ</a:t>
            </a:r>
            <a:r>
              <a:rPr lang="bn-BD" sz="3600" dirty="0"/>
              <a:t> 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24150" y="3606800"/>
            <a:ext cx="617220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/>
              <a:t>১)১নং সেক্টর কোন কোন এলাকা নিয়ে গঠিত ?</a:t>
            </a:r>
          </a:p>
          <a:p>
            <a:r>
              <a:rPr lang="bn-BD" sz="2400" dirty="0"/>
              <a:t>২)৭ই মার্চের ভাষণের এর তাৎপর্য লিখ ? </a:t>
            </a:r>
            <a:endParaRPr lang="en-US" sz="2400" dirty="0"/>
          </a:p>
          <a:p>
            <a:r>
              <a:rPr lang="bn-BD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37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1100" y="889000"/>
            <a:ext cx="18415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/>
              <a:t>মূল্যায়ন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87700" y="3721100"/>
            <a:ext cx="67437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/>
              <a:t>১)১৯৭০ এর নির্বাচনে কোন দল জয়লাভ করে?</a:t>
            </a:r>
          </a:p>
          <a:p>
            <a:r>
              <a:rPr lang="bn-BD" sz="2400" dirty="0"/>
              <a:t>২)মুক্তিযুদ্ধের সময় বাংলাদেশে কয়টি সেক্টর চিল?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808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181</TotalTime>
  <Words>126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Zahed</cp:lastModifiedBy>
  <cp:revision>69</cp:revision>
  <dcterms:created xsi:type="dcterms:W3CDTF">2018-03-04T09:00:34Z</dcterms:created>
  <dcterms:modified xsi:type="dcterms:W3CDTF">2020-06-19T11:49:58Z</dcterms:modified>
</cp:coreProperties>
</file>