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C4687-C7DF-4D2C-9900-73A0E057064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4C2D7-6A57-4C62-839A-853EB05F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1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34FF2-907B-41F3-8E46-2A16802B60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5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34FF2-907B-41F3-8E46-2A16802B60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6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3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8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60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8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1611-7DDF-40A0-B65D-81BE6AB1C77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8B9-431A-4A05-AC38-217D37EBF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1611-7DDF-40A0-B65D-81BE6AB1C77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8B9-431A-4A05-AC38-217D37EBF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8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1611-7DDF-40A0-B65D-81BE6AB1C77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8B9-431A-4A05-AC38-217D37EBF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4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1611-7DDF-40A0-B65D-81BE6AB1C77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8B9-431A-4A05-AC38-217D37EBF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0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1611-7DDF-40A0-B65D-81BE6AB1C77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8B9-431A-4A05-AC38-217D37EBF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8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1611-7DDF-40A0-B65D-81BE6AB1C77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8B9-431A-4A05-AC38-217D37EBF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6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1611-7DDF-40A0-B65D-81BE6AB1C77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8B9-431A-4A05-AC38-217D37EBF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8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1611-7DDF-40A0-B65D-81BE6AB1C77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8B9-431A-4A05-AC38-217D37EBF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1611-7DDF-40A0-B65D-81BE6AB1C77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8B9-431A-4A05-AC38-217D37EBF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8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1611-7DDF-40A0-B65D-81BE6AB1C77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8B9-431A-4A05-AC38-217D37EBF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1611-7DDF-40A0-B65D-81BE6AB1C77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8B9-431A-4A05-AC38-217D37EBF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9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1611-7DDF-40A0-B65D-81BE6AB1C77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E8B9-431A-4A05-AC38-217D37EBF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7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79561" y="304800"/>
            <a:ext cx="6645498" cy="110799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66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371600"/>
            <a:ext cx="9298546" cy="5238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9448800" y="592428"/>
            <a:ext cx="1678546" cy="106894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600891" y="2438401"/>
            <a:ext cx="10752909" cy="3855357"/>
            <a:chOff x="3240138" y="-1"/>
            <a:chExt cx="3008262" cy="461735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3581400" y="0"/>
            <a:ext cx="4419600" cy="1600200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4731" y="3537179"/>
            <a:ext cx="6977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latin typeface="NikoshBAN" pitchFamily="2" charset="0"/>
                <a:cs typeface="NikoshBAN" pitchFamily="2" charset="0"/>
              </a:rPr>
              <a:t>তোমার বিদ্যালয়ে একুশে ফেব্রুয়ারি উপলক্ষে আয়োজিত অনুষ্ঠানে অংশগ্রহণকালে নিজের অনুভুতির বর্ণনা  ১০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বাক্যে লিখে আনবে।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998226" y="384313"/>
            <a:ext cx="266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6/19/2020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10779" r="8205" b="11042"/>
          <a:stretch/>
        </p:blipFill>
        <p:spPr>
          <a:xfrm>
            <a:off x="251792" y="225287"/>
            <a:ext cx="11251096" cy="6361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6435" y="887896"/>
            <a:ext cx="9462052" cy="1015663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0748" y="384313"/>
            <a:ext cx="202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0621" y="272955"/>
            <a:ext cx="4599295" cy="9416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50125" y="2320120"/>
            <a:ext cx="3835021" cy="328911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মল্লিকা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কালীরহাট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পাটগ্রাম,লালমনিরহাট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177283" y="2117678"/>
            <a:ext cx="3835021" cy="328911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1" t="12421" r="32330" b="58441"/>
          <a:stretch/>
        </p:blipFill>
        <p:spPr>
          <a:xfrm>
            <a:off x="4817660" y="2320121"/>
            <a:ext cx="2702256" cy="308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9075761" y="382137"/>
            <a:ext cx="1815152" cy="832514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228600"/>
            <a:ext cx="6705600" cy="1752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9481" y="2396857"/>
            <a:ext cx="744030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9481" y="3363834"/>
            <a:ext cx="744030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9481" y="4416628"/>
            <a:ext cx="7440304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উদযাপিত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481" y="5585614"/>
            <a:ext cx="7440304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1922" y="395785"/>
            <a:ext cx="1815153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5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9" grpId="1" animBg="1"/>
      <p:bldP spid="11" grpId="0" animBg="1"/>
      <p:bldP spid="1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15153" y="51765"/>
            <a:ext cx="6673756" cy="15081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4864" algn="ctr">
              <a:spcBef>
                <a:spcPct val="0"/>
              </a:spcBef>
              <a:defRPr/>
            </a:pPr>
            <a:r>
              <a:rPr lang="bn-BD" sz="6000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একুশের গান</a:t>
            </a:r>
            <a:endParaRPr lang="bn-IN" sz="6000" b="1" dirty="0">
              <a:ln w="1905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16892" y="1447801"/>
            <a:ext cx="3755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spc="50" dirty="0">
                <a:ln w="1905"/>
                <a:blipFill>
                  <a:blip r:embed="rId4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আবদুল গাফ্‌ফার চৌধুরী </a:t>
            </a:r>
            <a:endParaRPr lang="en-US" sz="3600" b="1" spc="50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952561"/>
            <a:ext cx="11477767" cy="4768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72600" y="191069"/>
            <a:ext cx="248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500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600200" y="1295400"/>
            <a:ext cx="89154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75510" y="174171"/>
            <a:ext cx="195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131403"/>
            <a:ext cx="2514599" cy="2678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2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924800" y="685800"/>
            <a:ext cx="2590800" cy="1752600"/>
          </a:xfrm>
          <a:prstGeom prst="wedgeRoundRectCallout">
            <a:avLst>
              <a:gd name="adj1" fmla="val -77077"/>
              <a:gd name="adj2" fmla="val 666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শিশুতোষ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772400" y="4038600"/>
            <a:ext cx="2743200" cy="2438400"/>
          </a:xfrm>
          <a:prstGeom prst="wedgeRoundRectCallout">
            <a:avLst>
              <a:gd name="adj1" fmla="val -71095"/>
              <a:gd name="adj2" fmla="val -227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খ্যাতিমান: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676401" y="4305300"/>
            <a:ext cx="2680639" cy="2400300"/>
          </a:xfrm>
          <a:prstGeom prst="wedgeRoundRectCallout">
            <a:avLst>
              <a:gd name="adj1" fmla="val 73961"/>
              <a:gd name="adj2" fmla="val -374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752600" y="838200"/>
            <a:ext cx="2590800" cy="2057400"/>
          </a:xfrm>
          <a:prstGeom prst="wedgeRoundRectCallout">
            <a:avLst>
              <a:gd name="adj1" fmla="val 75933"/>
              <a:gd name="adj2" fmla="val 375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76801" y="4038600"/>
            <a:ext cx="2362199" cy="7271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spc="50" dirty="0">
                <a:ln w="1905"/>
                <a:blipFill>
                  <a:blip r:embed="rId4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আবদুল গাফ্‌ফার চৌধুরী </a:t>
            </a:r>
            <a:endParaRPr lang="en-US" sz="2800" b="1" spc="50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05040" y="2560320"/>
            <a:ext cx="2729561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8200" y="5143500"/>
            <a:ext cx="2819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বর্তমান: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766239" y="3111788"/>
            <a:ext cx="2971800" cy="1079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840" y="28194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৩৪খ্রিস্টাব্দে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2039" y="337762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1" y="5384513"/>
            <a:ext cx="252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প্রবাসে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2400" y="1377435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ডানপিঠে শওকত, আঁধার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কুঠির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ছেলেটি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1" y="1562101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 ইউনেস্কো,বঙ্গবন্ধু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493960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কথাশিল্পী, গীতিকার, প্রাবন্ধিক, কলামিস্ট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2" y="5029200"/>
            <a:ext cx="2971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ভাষা আন্দোলন, মুক্তিযুদ্ধ  চলাকা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98707" y="130314"/>
            <a:ext cx="131018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  <p:bldP spid="15" grpId="0" animBg="1"/>
      <p:bldP spid="16" grpId="0" animBg="1"/>
      <p:bldP spid="17" grpId="0" animBg="1"/>
      <p:bldP spid="6" grpId="0"/>
      <p:bldP spid="9" grpId="0"/>
      <p:bldP spid="18" grpId="0"/>
      <p:bldP spid="2" grpId="0"/>
      <p:bldP spid="3" grpId="0"/>
      <p:bldP spid="8" grpId="0"/>
      <p:bldP spid="19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6705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133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72299" y="136478"/>
            <a:ext cx="1624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33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তাঁর লেখনিতে কী ধারণ করতেন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6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9801" y="2130650"/>
            <a:ext cx="43434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676401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96001" y="3124200"/>
            <a:ext cx="41438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ভাষা আন্দোলন ও মুক্তিযুদ্ধ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49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33027" y="400962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‘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লগন’ শব্দের অর্থ  কী?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89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629400" y="5882751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2687410" y="5929054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ঠিক সময়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6629400" y="4969603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লাগানো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42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29718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8715829" y="315191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6981" y="5839651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5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3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30" grpId="0" animBg="1"/>
      <p:bldP spid="31" grpId="0" animBg="1"/>
      <p:bldP spid="32" grpId="0" animBg="1"/>
      <p:bldP spid="38" grpId="0" animBg="1"/>
      <p:bldP spid="18" grpId="0"/>
      <p:bldP spid="21" grpId="0" animBg="1"/>
      <p:bldP spid="22" grpId="0" animBg="1"/>
      <p:bldP spid="24" grpId="0" animBg="1"/>
      <p:bldP spid="26" grpId="0" animBg="1"/>
      <p:bldP spid="33" grpId="0" animBg="1"/>
      <p:bldP spid="2" grpId="0" animBg="1"/>
      <p:bldP spid="1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67952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৩।একুশে ফেব্রুয়ারি  যার  বিনিময়ে অর্জিত তা হলো-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শত শত বোনের ভাইয়ের রক্তের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দেশের ভূখণ্ড এর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ছেলেহারা শত মায়ের অশ্রুর </a:t>
            </a:r>
          </a:p>
          <a:p>
            <a:pPr lvl="0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19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553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2826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6553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67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39200" y="76201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5545" y="543443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006" y="169817"/>
            <a:ext cx="2158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30" grpId="0" animBg="1"/>
      <p:bldP spid="31" grpId="0" animBg="1"/>
      <p:bldP spid="32" grpId="0" animBg="1"/>
      <p:bldP spid="38" grpId="0" animBg="1"/>
      <p:bldP spid="10" grpId="0" animBg="1"/>
      <p:bldP spid="11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323</Words>
  <Application>Microsoft Office PowerPoint</Application>
  <PresentationFormat>Widescreen</PresentationFormat>
  <Paragraphs>103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14</cp:revision>
  <dcterms:created xsi:type="dcterms:W3CDTF">2020-06-16T23:01:27Z</dcterms:created>
  <dcterms:modified xsi:type="dcterms:W3CDTF">2020-06-19T14:18:41Z</dcterms:modified>
</cp:coreProperties>
</file>