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8"/>
  </p:notesMasterIdLst>
  <p:sldIdLst>
    <p:sldId id="509" r:id="rId2"/>
    <p:sldId id="460" r:id="rId3"/>
    <p:sldId id="507" r:id="rId4"/>
    <p:sldId id="437" r:id="rId5"/>
    <p:sldId id="338" r:id="rId6"/>
    <p:sldId id="477" r:id="rId7"/>
    <p:sldId id="478" r:id="rId8"/>
    <p:sldId id="489" r:id="rId9"/>
    <p:sldId id="493" r:id="rId10"/>
    <p:sldId id="488" r:id="rId11"/>
    <p:sldId id="499" r:id="rId12"/>
    <p:sldId id="498" r:id="rId13"/>
    <p:sldId id="462" r:id="rId14"/>
    <p:sldId id="463" r:id="rId15"/>
    <p:sldId id="464" r:id="rId16"/>
    <p:sldId id="4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bbbggg-" initials="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190" autoAdjust="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6-12T22:23:31.510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7EF08-9D95-46CE-8D3D-4620145394D7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3DB2D-95FA-4DD0-A68B-3FD505D6B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09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3DB2D-95FA-4DD0-A68B-3FD505D6BFD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3DB2D-95FA-4DD0-A68B-3FD505D6BFD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 ত্রিভুজের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ঘোষনা</a:t>
            </a:r>
            <a:r>
              <a:rPr lang="en-US" baseline="0" dirty="0" smtClean="0">
                <a:latin typeface="+mn-lt"/>
                <a:cs typeface="+mn-cs"/>
              </a:rPr>
              <a:t>।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5724A-0A12-4485-B6E4-5255BD1ACA9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4145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3DB2D-95FA-4DD0-A68B-3FD505D6BFD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3DB2D-95FA-4DD0-A68B-3FD505D6BFD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73F767-B51C-4E2E-8326-612ADC515D3C}" type="datetime1">
              <a:rPr lang="en-US" smtClean="0"/>
              <a:pPr/>
              <a:t>6/19/2020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Click="0" advTm="1000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B05E28-9C6D-4960-9B55-B162B38FDE53}" type="datetime1">
              <a:rPr lang="en-US" smtClean="0"/>
              <a:pPr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1000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802967-7793-44A6-A19E-B436435F0D82}" type="datetime1">
              <a:rPr lang="en-US" smtClean="0"/>
              <a:pPr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1000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0A3F25-F313-4EC9-90B2-95986A10EE7B}" type="datetime1">
              <a:rPr lang="en-US" smtClean="0"/>
              <a:pPr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1000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A5C3A-1C68-4CCD-B0E0-5755D9CD3827}" type="datetime1">
              <a:rPr lang="en-US" smtClean="0"/>
              <a:pPr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Click="0" advTm="10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F4FC3-0384-4C07-BFF9-D4401B0891F3}" type="datetime1">
              <a:rPr lang="en-US" smtClean="0"/>
              <a:pPr/>
              <a:t>6/19/2020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10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C9F10-99BC-4622-9343-5A0AA2215E80}" type="datetime1">
              <a:rPr lang="en-US" smtClean="0"/>
              <a:pPr/>
              <a:t>6/19/2020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10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706E34-E6D4-4BD0-9483-D209EF2DCE92}" type="datetime1">
              <a:rPr lang="en-US" smtClean="0"/>
              <a:pPr/>
              <a:t>6/19/2020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10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4CA304-AF39-4589-AB3B-959993C36CBB}" type="datetime1">
              <a:rPr lang="en-US" smtClean="0"/>
              <a:pPr/>
              <a:t>6/19/2020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Click="0" advTm="1000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E10A91-4044-4D9D-B56B-1951AF5C9D26}" type="datetime1">
              <a:rPr lang="en-US" smtClean="0"/>
              <a:pPr/>
              <a:t>6/19/2020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1000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021C39-F4D5-40CB-A343-1F5434485426}" type="datetime1">
              <a:rPr lang="en-US" smtClean="0"/>
              <a:pPr/>
              <a:t>6/19/2020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advClick="0" advTm="1000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34AC06E-B4B0-40D8-A4F1-B3FA06463465}" type="datetime1">
              <a:rPr lang="en-US" smtClean="0"/>
              <a:pPr/>
              <a:t>6/19/2020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ransition advClick="0" advTm="10000">
    <p:newsflash/>
  </p:transition>
  <p:hf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28599"/>
            <a:ext cx="64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স্বাগ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8434" name="Picture 2" descr="C:\Users\DOEL\Desktop\Billal101(24)\0306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8153400" cy="4686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D6B7-1C09-492F-B10E-D7F9CD90611B}" type="datetime1">
              <a:rPr lang="en-US" smtClean="0"/>
              <a:pPr/>
              <a:t>6/19/2020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1968-91C7-46FC-AD04-E52B78D799AA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Recorded Sound" hidden="1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51250834"/>
      </p:ext>
    </p:extLst>
  </p:cSld>
  <p:clrMapOvr>
    <a:masterClrMapping/>
  </p:clrMapOvr>
  <p:transition advClick="0"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3F25-F313-4EC9-90B2-95986A10EE7B}" type="datetime1">
              <a:rPr lang="en-US" smtClean="0"/>
              <a:pPr/>
              <a:t>6/19/2020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1968-91C7-46FC-AD04-E52B78D799A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533400"/>
            <a:ext cx="8229600" cy="5592763"/>
          </a:xfrm>
          <a:blipFill rotWithShape="1">
            <a:blip r:embed="rId2"/>
            <a:stretch>
              <a:fillRect l="-963" t="-1963" r="-2000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ransition advClick="0"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3F25-F313-4EC9-90B2-95986A10EE7B}" type="datetime1">
              <a:rPr lang="en-US" smtClean="0"/>
              <a:pPr/>
              <a:t>6/19/2020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1968-91C7-46FC-AD04-E52B78D799A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609600"/>
            <a:ext cx="8229600" cy="5516563"/>
          </a:xfrm>
          <a:blipFill rotWithShape="1">
            <a:blip r:embed="rId2"/>
            <a:stretch>
              <a:fillRect l="-963" t="-1215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ransition advClick="0"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A304-AF39-4589-AB3B-959993C36CBB}" type="datetime1">
              <a:rPr lang="en-US" smtClean="0"/>
              <a:pPr/>
              <a:t>6/19/2020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1968-91C7-46FC-AD04-E52B78D799A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685800"/>
            <a:ext cx="4191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4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86000"/>
            <a:ext cx="84549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এিভূজের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দৈঃ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যথাঃ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১৩মিঃ,১৪মিঃ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ক্ষেএফল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৯১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বঃমিঃহলে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অজ্ঞাত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advClick="0"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A304-AF39-4589-AB3B-959993C36CBB}" type="datetime1">
              <a:rPr lang="en-US" smtClean="0"/>
              <a:pPr/>
              <a:t>6/19/2020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1968-91C7-46FC-AD04-E52B78D799A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685800"/>
            <a:ext cx="4191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057400"/>
            <a:ext cx="845498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এিভূজের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দৈঃ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৬০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সেঃমিঃ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ক্ষেএফল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১২০০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বঃমিঃহলে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দৈঃ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advClick="0"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A304-AF39-4589-AB3B-959993C36CBB}" type="datetime1">
              <a:rPr lang="en-US" smtClean="0"/>
              <a:pPr/>
              <a:t>6/19/2020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1968-91C7-46FC-AD04-E52B78D799A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38048" y="381000"/>
            <a:ext cx="24721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1828801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১।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ভেদে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ত্রিভূজ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</a:p>
          <a:p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32766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৩।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এিভূজের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ক্ষেএফলের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সূএটি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</a:p>
          <a:p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24384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সমবাহু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এিভূজের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ক্ষেএফলের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সূএটি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</a:p>
          <a:p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advClick="0"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A304-AF39-4589-AB3B-959993C36CBB}" type="datetime1">
              <a:rPr lang="en-US" smtClean="0"/>
              <a:pPr/>
              <a:t>6/19/2020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1968-91C7-46FC-AD04-E52B78D799A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2286000"/>
            <a:ext cx="845498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এিভূজের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দৈঃ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যথাঃ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২৬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মিঃ,২৮মিঃ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ক্ষেএফল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৩৬৪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বঃমিঃহলে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অজ্ঞাত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30480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 </a:t>
            </a:r>
            <a:r>
              <a:rPr lang="en-US" sz="5400" b="1" dirty="0" err="1" smtClean="0"/>
              <a:t>বাড়ির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কাজ</a:t>
            </a:r>
            <a:endParaRPr lang="en-US" sz="5400" b="1" dirty="0"/>
          </a:p>
        </p:txBody>
      </p:sp>
    </p:spTree>
  </p:cSld>
  <p:clrMapOvr>
    <a:masterClrMapping/>
  </p:clrMapOvr>
  <p:transition advClick="0"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A304-AF39-4589-AB3B-959993C36CBB}" type="datetime1">
              <a:rPr lang="en-US" smtClean="0"/>
              <a:pPr/>
              <a:t>6/19/2020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1968-91C7-46FC-AD04-E52B78D799A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1447800"/>
            <a:ext cx="8915400" cy="3733800"/>
          </a:xfrm>
          <a:prstGeom prst="rect">
            <a:avLst/>
          </a:prstGeom>
        </p:spPr>
        <p:txBody>
          <a:bodyPr numCol="1">
            <a:prstTxWarp prst="textDoubleWave1">
              <a:avLst>
                <a:gd name="adj1" fmla="val 6250"/>
                <a:gd name="adj2" fmla="val -876"/>
              </a:avLst>
            </a:prstTxWarp>
            <a:noAutofit/>
            <a:scene3d>
              <a:camera prst="perspectiveLeft"/>
              <a:lightRig rig="threePt" dir="t"/>
            </a:scene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9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287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7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advClick="0"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9229" y="3430012"/>
            <a:ext cx="483174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বিল্লাল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হোসেন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দিঘীরপাড়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এ.সি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ইনষ্টিটিউশন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টঙ্গীবাড়ী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মুন্সিগ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ঞ্জ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0" y="228600"/>
            <a:ext cx="24320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F94B-29DE-4AA2-8984-C9F10FD79C35}" type="datetime1">
              <a:rPr lang="en-US" smtClean="0"/>
              <a:pPr/>
              <a:t>6/19/2020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1968-91C7-46FC-AD04-E52B78D799AA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6562" name="Picture 2" descr="C:\Users\bbbbggg-\Desktop\BILL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5979" y="990600"/>
            <a:ext cx="2784021" cy="23622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334000" y="3886200"/>
            <a:ext cx="3581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গণিত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:৯ম 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অনুশীলনী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: ১৬.১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: ৫০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মিনিট</a:t>
            </a:r>
          </a:p>
        </p:txBody>
      </p:sp>
    </p:spTree>
    <p:extLst>
      <p:ext uri="{BB962C8B-B14F-4D97-AF65-F5344CB8AC3E}">
        <p14:creationId xmlns="" xmlns:p14="http://schemas.microsoft.com/office/powerpoint/2010/main" val="3191409826"/>
      </p:ext>
    </p:extLst>
  </p:cSld>
  <p:clrMapOvr>
    <a:masterClrMapping/>
  </p:clrMapOvr>
  <p:transition advClick="0"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Alternate Process 2"/>
          <p:cNvSpPr/>
          <p:nvPr/>
        </p:nvSpPr>
        <p:spPr>
          <a:xfrm>
            <a:off x="0" y="0"/>
            <a:ext cx="9144000" cy="6553200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429000" y="2514600"/>
            <a:ext cx="731307" cy="2120689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4136409" y="2492991"/>
            <a:ext cx="809811" cy="2104183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05200" y="4876800"/>
            <a:ext cx="220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ত্রিভুজ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6254648" y="5412209"/>
            <a:ext cx="2619374" cy="3603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6264307" y="4010503"/>
            <a:ext cx="537480" cy="1430926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6779302" y="4010504"/>
            <a:ext cx="2083478" cy="140170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24572" y="5580815"/>
            <a:ext cx="24146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বিষমবাহু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ত্রিভুজ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533400" y="4191000"/>
            <a:ext cx="2067702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33400" y="2133600"/>
            <a:ext cx="1003853" cy="2012429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1524000" y="2133600"/>
            <a:ext cx="1064156" cy="201242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7200" y="4419600"/>
            <a:ext cx="21831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সমবাহু ত্রিভুজ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429000" y="4648200"/>
            <a:ext cx="1576784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8600" y="8382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latin typeface="NikoshBAN"/>
                <a:cs typeface="NikoshBAN" pitchFamily="2" charset="0"/>
              </a:rPr>
              <a:t>চিত্রটিতে আমরা কী দেখতে পাচ্ছি?</a:t>
            </a:r>
            <a:endParaRPr lang="en-US" sz="3600" b="1" dirty="0">
              <a:latin typeface="NikoshBAN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1788661"/>
      </p:ext>
    </p:extLst>
  </p:cSld>
  <p:clrMapOvr>
    <a:masterClrMapping/>
  </p:clrMapOvr>
  <p:transition advClick="0"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decel="100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decel="100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decel="100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decel="100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5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85185E-6 L 5E-6 -0.2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96296E-6 L 2.08333E-6 -0.2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4.81481E-6 L 0.003 -0.15879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-794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7" grpId="0"/>
      <p:bldP spid="21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5"/>
          <p:cNvSpPr/>
          <p:nvPr/>
        </p:nvSpPr>
        <p:spPr>
          <a:xfrm>
            <a:off x="1066800" y="296981"/>
            <a:ext cx="6858000" cy="822715"/>
          </a:xfrm>
          <a:prstGeom prst="verticalScrol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6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আজকের পাঠ</a:t>
            </a:r>
            <a:endParaRPr lang="en-US" sz="66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ED5F-A9C5-4166-8ADD-BE5DF49C7D95}" type="datetime1">
              <a:rPr lang="en-US" smtClean="0"/>
              <a:pPr/>
              <a:t>6/19/2020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1968-91C7-46FC-AD04-E52B78D799A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199" y="2870537"/>
            <a:ext cx="79100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পরিমিতি</a:t>
            </a:r>
            <a:r>
              <a:rPr lang="bn-BD" sz="7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advClick="0"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9BF0C4E-6C74-443C-858A-7AA02036F194}"/>
              </a:ext>
            </a:extLst>
          </p:cNvPr>
          <p:cNvSpPr txBox="1"/>
          <p:nvPr/>
        </p:nvSpPr>
        <p:spPr>
          <a:xfrm>
            <a:off x="2743200" y="381000"/>
            <a:ext cx="2849503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6350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8A81C-6233-445D-B848-CC1B11544A63}" type="datetime1">
              <a:rPr lang="en-US" smtClean="0"/>
              <a:pPr/>
              <a:t>6/19/2020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1968-91C7-46FC-AD04-E52B78D799A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524000"/>
            <a:ext cx="8686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------------- 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/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১। 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সমবাহু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ত্রিভূজের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দৈঃ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অজ্ঞাত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/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ত্রিভূজের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দৈঃ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অজ্ঞাত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সমকোণী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এিভূজের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লম্ব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অতিভুজ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অজ্ঞাত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9193155"/>
      </p:ext>
    </p:extLst>
  </p:cSld>
  <p:clrMapOvr>
    <a:masterClrMapping/>
  </p:clrMapOvr>
  <p:transition advClick="0"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3F25-F313-4EC9-90B2-95986A10EE7B}" type="datetime1">
              <a:rPr lang="en-US" smtClean="0"/>
              <a:pPr/>
              <a:t>6/19/2020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1968-91C7-46FC-AD04-E52B78D799A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533400"/>
            <a:ext cx="8229600" cy="6248400"/>
          </a:xfrm>
          <a:blipFill rotWithShape="1">
            <a:blip r:embed="rId2"/>
            <a:stretch>
              <a:fillRect l="-667" t="-1268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ransition advClick="0"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3F25-F313-4EC9-90B2-95986A10EE7B}" type="datetime1">
              <a:rPr lang="en-US" smtClean="0"/>
              <a:pPr/>
              <a:t>6/19/2020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1968-91C7-46FC-AD04-E52B78D799A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753847"/>
            <a:ext cx="8229600" cy="5364163"/>
          </a:xfrm>
          <a:blipFill rotWithShape="1">
            <a:blip r:embed="rId2"/>
            <a:stretch>
              <a:fillRect l="-593" t="-1136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ransition advClick="0"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3F25-F313-4EC9-90B2-95986A10EE7B}" type="datetime1">
              <a:rPr lang="en-US" smtClean="0"/>
              <a:pPr/>
              <a:t>6/19/2020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1968-91C7-46FC-AD04-E52B78D799A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762000"/>
            <a:ext cx="8229600" cy="5364163"/>
          </a:xfrm>
          <a:blipFill rotWithShape="1">
            <a:blip r:embed="rId3"/>
            <a:stretch>
              <a:fillRect l="-815" b="-455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ransition advClick="0"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3F25-F313-4EC9-90B2-95986A10EE7B}" type="datetime1">
              <a:rPr lang="en-US" smtClean="0"/>
              <a:pPr/>
              <a:t>6/19/2020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1968-91C7-46FC-AD04-E52B78D799A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457200"/>
            <a:ext cx="8229600" cy="5867400"/>
          </a:xfrm>
          <a:blipFill rotWithShape="1">
            <a:blip r:embed="rId2"/>
            <a:stretch>
              <a:fillRect l="-593" t="-1661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ransition advClick="0"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2429</TotalTime>
  <Words>226</Words>
  <Application>Microsoft Office PowerPoint</Application>
  <PresentationFormat>On-screen Show (4:3)</PresentationFormat>
  <Paragraphs>74</Paragraphs>
  <Slides>16</Slides>
  <Notes>5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ছবিগুলো লক্ষ্য করঃ</dc:title>
  <dc:creator>DILKHUSA</dc:creator>
  <cp:lastModifiedBy>bbbbggg-</cp:lastModifiedBy>
  <cp:revision>343</cp:revision>
  <dcterms:created xsi:type="dcterms:W3CDTF">2012-03-16T00:00:02Z</dcterms:created>
  <dcterms:modified xsi:type="dcterms:W3CDTF">2020-06-19T16:26:14Z</dcterms:modified>
</cp:coreProperties>
</file>