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57" r:id="rId3"/>
    <p:sldId id="258" r:id="rId4"/>
    <p:sldId id="260" r:id="rId5"/>
    <p:sldId id="280" r:id="rId6"/>
    <p:sldId id="261" r:id="rId7"/>
    <p:sldId id="281" r:id="rId8"/>
    <p:sldId id="282" r:id="rId9"/>
    <p:sldId id="262" r:id="rId10"/>
    <p:sldId id="263" r:id="rId11"/>
    <p:sldId id="284" r:id="rId12"/>
    <p:sldId id="283" r:id="rId13"/>
    <p:sldId id="264" r:id="rId14"/>
    <p:sldId id="265" r:id="rId15"/>
    <p:sldId id="266" r:id="rId16"/>
    <p:sldId id="267" r:id="rId17"/>
    <p:sldId id="285" r:id="rId18"/>
    <p:sldId id="268" r:id="rId19"/>
    <p:sldId id="269" r:id="rId20"/>
    <p:sldId id="270" r:id="rId21"/>
    <p:sldId id="286" r:id="rId22"/>
    <p:sldId id="287" r:id="rId23"/>
    <p:sldId id="288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C93C-8109-43D9-8E32-BBE8B8C6873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A555-CF60-49F0-B2F1-86A509B5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স্লাইডটিতে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সংশ্লিষ্ট ছবি অথবা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প্রদর্শন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শিক্ষার্থীদের যাচাই করতে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ফাই সম্পর্কে ধারণা 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কাজ দেখানো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জোড়ায় কাজ মূল্যায়ন করা হয়েছে যাতে শিক্ষার্থী সহজেই উত্তর দিতে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6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শুধুমাত্র কর্মক্ষেত্রে যে ইন্টারনেট ব্যবহার করা হয় তাই দেখানো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3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নিয়ে পাঠদান করলে ভালো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6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নিয়ে পাঠদান করলে ভালো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মেইল পাঠানো হয় বা পড়তে হয় তাই দেখানো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5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দলগত কাজ মূল্যায়ন করা হয়েছে যাতে শিক্ষার্থী সহজেই উত্তর দিতে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2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MCQ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মূল্যায়ন করা যেতে পারে ব্য শ্রেণি শিক্ষক অন্যভাবে প্রশ্ন করে মূল্যায়ন করতে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ধারণা দিতে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 পরিবর্তনের ক্রমধারা বর্ণনা দিয়ে দেখান হয়েছে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 ও ল্যাপটপ  সম্পর্কে ধারণা দিতে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 ও স্মার্টফোন  সম্পর্কে ধারণা দিতে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একক কাজ মূল্যায়ন করা হয়েছে যাতে শিক্ষার্থী সহজেই উত্তর দিতে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5838-29E6-4D4E-A045-38C3690B341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581349"/>
            <a:ext cx="10331356" cy="51860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1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Slide show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একবার চাপলে পুরো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presentation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থাকবে । প্রয়োজনীয়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পারেন।</a:t>
            </a:r>
          </a:p>
          <a:p>
            <a:pPr algn="ctr"/>
            <a:r>
              <a:rPr lang="en-US" sz="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7" name="Rectangle 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08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9" y="1727097"/>
            <a:ext cx="4585654" cy="41050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7" y="1844107"/>
            <a:ext cx="4271747" cy="39743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Rectangle 21"/>
          <p:cNvSpPr/>
          <p:nvPr/>
        </p:nvSpPr>
        <p:spPr>
          <a:xfrm>
            <a:off x="1031318" y="387075"/>
            <a:ext cx="1006431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ল্যাপটপ ও ডেক্সটপ কী কী কাজে ব্যবহার করা হয় ?   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1031318" y="266510"/>
            <a:ext cx="10241733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 জীবনে অফিস-আদালত, শিক্ষা প্রতিষ্ঠান এবং ব্যক্তিগত কাজে ইন্টারনেটের জন্য ব্যবহার করা হয়    </a:t>
            </a:r>
            <a:endParaRPr 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2609890" y="5591750"/>
            <a:ext cx="1422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8068978" y="5632697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ডেক্সটপ </a:t>
            </a:r>
            <a:endParaRPr lang="en-US" sz="3600" dirty="0"/>
          </a:p>
        </p:txBody>
      </p:sp>
      <p:sp>
        <p:nvSpPr>
          <p:cNvPr id="11" name="Left Arrow 10"/>
          <p:cNvSpPr/>
          <p:nvPr/>
        </p:nvSpPr>
        <p:spPr>
          <a:xfrm>
            <a:off x="9921923" y="2600423"/>
            <a:ext cx="1528552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Dextop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822193" y="2632275"/>
            <a:ext cx="1674133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Laptop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84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  <p:bldP spid="27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9" y="1910688"/>
            <a:ext cx="2314926" cy="40260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1948" b="1505"/>
          <a:stretch/>
        </p:blipFill>
        <p:spPr>
          <a:xfrm>
            <a:off x="1910692" y="1874844"/>
            <a:ext cx="1851265" cy="40619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1877894" y="5851060"/>
            <a:ext cx="184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স্মার্টফোন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339285" y="5839684"/>
            <a:ext cx="184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ট্যাব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119118" y="307454"/>
            <a:ext cx="9799096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স্মার্টফোন 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ট্যাব কী কী কাজে ব্যবহার করা হয় ?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1126855" y="291530"/>
            <a:ext cx="9873244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ফেসবুক, শিক্ষামূলক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ওয়েবসাইট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বিভিন্ন ব্যক্তিগত কাজে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ইন্টারনেটের জন্য স্মার্টফোন ব্যবহার করা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/>
          </a:p>
        </p:txBody>
      </p:sp>
      <p:sp>
        <p:nvSpPr>
          <p:cNvPr id="14" name="Left Arrow 13"/>
          <p:cNvSpPr/>
          <p:nvPr/>
        </p:nvSpPr>
        <p:spPr>
          <a:xfrm>
            <a:off x="3716724" y="3260070"/>
            <a:ext cx="1524019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9296396" y="3244147"/>
            <a:ext cx="1599842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0" name="Rectangle 1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1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8337" y="291152"/>
            <a:ext cx="3658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736" y="5388624"/>
            <a:ext cx="9190336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 ব্যবহারে স্মার্ট ফোনের সংক্ষিপ্ত বর্ণনা দাও । 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1371" r="12482" b="2450"/>
          <a:stretch/>
        </p:blipFill>
        <p:spPr>
          <a:xfrm>
            <a:off x="4969494" y="1678676"/>
            <a:ext cx="2101754" cy="34430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28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7811" y="388203"/>
            <a:ext cx="4772165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bn-BD" sz="66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b="1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610" y="5469005"/>
            <a:ext cx="8652681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RAFI\Desktop\New folder\free-wifi-hotsp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7" y="1496199"/>
            <a:ext cx="5070146" cy="3877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603007" y="1496198"/>
            <a:ext cx="5070146" cy="386539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2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r="14831"/>
          <a:stretch/>
        </p:blipFill>
        <p:spPr>
          <a:xfrm>
            <a:off x="5322625" y="1460311"/>
            <a:ext cx="2033515" cy="3264090"/>
          </a:xfrm>
          <a:prstGeom prst="rect">
            <a:avLst/>
          </a:prstGeom>
        </p:spPr>
      </p:pic>
      <p:pic>
        <p:nvPicPr>
          <p:cNvPr id="11" name="Picture 10" descr="C:\Users\RAFI\Desktop\New folder\free-wifi-hotsp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13" y="1009929"/>
            <a:ext cx="7342495" cy="5472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0876" y="4694832"/>
            <a:ext cx="1187355" cy="1569489"/>
            <a:chOff x="1132764" y="1815152"/>
            <a:chExt cx="3343702" cy="39851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4" t="5308" r="27437" b="5412"/>
            <a:stretch/>
          </p:blipFill>
          <p:spPr>
            <a:xfrm>
              <a:off x="1132764" y="1815152"/>
              <a:ext cx="3343702" cy="39851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929" y="1832111"/>
              <a:ext cx="2805637" cy="22029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486410" y="1255590"/>
            <a:ext cx="1091821" cy="1719625"/>
            <a:chOff x="5676374" y="1542195"/>
            <a:chExt cx="2913980" cy="37667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2" t="4127" r="25201" b="4687"/>
            <a:stretch/>
          </p:blipFill>
          <p:spPr>
            <a:xfrm>
              <a:off x="5676374" y="1542195"/>
              <a:ext cx="2913980" cy="37667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944" y="1572101"/>
              <a:ext cx="2476758" cy="20340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2074462" y="308721"/>
            <a:ext cx="8447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 ফোনগুলোর সাথে ওয়াই ফাই যুক্ত থাকে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42939" y="1419362"/>
            <a:ext cx="980700" cy="69656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90622" y="4874532"/>
            <a:ext cx="980700" cy="69656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5" name="Rectangle 2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58" y="1528553"/>
            <a:ext cx="3755669" cy="4490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24" r="12063" b="2860"/>
          <a:stretch/>
        </p:blipFill>
        <p:spPr>
          <a:xfrm>
            <a:off x="7057408" y="1542201"/>
            <a:ext cx="3137469" cy="4490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51526" y="301769"/>
            <a:ext cx="524073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 কী 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824" y="330044"/>
            <a:ext cx="10852051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 হলো Global Positioning System যা আমাদের অবস্থানটি নিখুঁতভাবে বলে দিতে পারে । GPS ল্যাপটপ, ডেক্সটপ ও মোবাইল ফোনে যুক্ত থাকে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2006" y="5977723"/>
            <a:ext cx="281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 যুক্ত গাড়ি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1557" y="5999039"/>
            <a:ext cx="3550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 যুক্ত মোবাইল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89355" y="2715908"/>
            <a:ext cx="2828102" cy="196527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37479" y="2690890"/>
            <a:ext cx="2828102" cy="196527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9" name="Rectangle 1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6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4" grpId="0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810" y="359389"/>
            <a:ext cx="470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9995" y="4458988"/>
            <a:ext cx="7151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কী?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২। GPS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কী?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3। GPS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কাজ কী?</a:t>
            </a:r>
          </a:p>
        </p:txBody>
      </p:sp>
      <p:pic>
        <p:nvPicPr>
          <p:cNvPr id="8" name="Picture 7" descr="C:\Users\RAFI\Desktop\New folder\free-wifi-hotsp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5" y="1364779"/>
            <a:ext cx="2852381" cy="3041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24" r="12063" b="2860"/>
          <a:stretch/>
        </p:blipFill>
        <p:spPr>
          <a:xfrm>
            <a:off x="7397089" y="1615742"/>
            <a:ext cx="2060812" cy="279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2893324" y="2123849"/>
            <a:ext cx="1910687" cy="174691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06269" y="2254155"/>
            <a:ext cx="1815150" cy="174691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64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787" y="276215"/>
            <a:ext cx="9048464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দেখে তোমরা কী বুঝতে পারছো 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482" y="251185"/>
            <a:ext cx="9403305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 গুলোতে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হচ্ছে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7" y="984101"/>
            <a:ext cx="4016546" cy="2521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4" y="1009934"/>
            <a:ext cx="3753131" cy="2521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6" y="3725840"/>
            <a:ext cx="3753131" cy="2768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4" y="3725840"/>
            <a:ext cx="4012440" cy="2768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6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50" y="330802"/>
            <a:ext cx="827055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ছবিগুলো দেখে কী বুঝতে পারছো ?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3" y="1746908"/>
            <a:ext cx="4667535" cy="3411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0614" y="5182400"/>
            <a:ext cx="4899546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হাতে কলমে কিশোর বাতায়নে সদস্য করা হচ্ছে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2532" y="5174105"/>
            <a:ext cx="5375620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বাতায়নের  ওয়েবসাইট যা ইন্টারনেটের মাধ্যমে প্রবেশ করা হয়েছে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488" y="374011"/>
            <a:ext cx="101189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জান যে, শিক্ষা প্রতিষ্ঠান একটি কর্মক্ষেত্রে, সেখানে ইন্টারনেট ব্যবহার করা হয় । শিক্ষার্থীদের ইন্টারনেটের কাজ শেখানো হচ্ছে 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63" y="1746908"/>
            <a:ext cx="4989601" cy="3396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Left Arrow 13"/>
          <p:cNvSpPr/>
          <p:nvPr/>
        </p:nvSpPr>
        <p:spPr>
          <a:xfrm>
            <a:off x="5299868" y="2782397"/>
            <a:ext cx="2192749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 বাতায়নে  সদস্য করা হচ্ছে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8" name="Rectangle 1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41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4" y="1336551"/>
            <a:ext cx="5054119" cy="3454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35144" y="4771200"/>
            <a:ext cx="535335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কোম্পানির কাজে ইন্টারনেটের ব্যবহার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2851" y="4775241"/>
            <a:ext cx="474736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অফিস কাজে ইন্টারনেটের ব্যবহার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92" y="1336551"/>
            <a:ext cx="4747368" cy="3454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96290" y="532262"/>
            <a:ext cx="10249468" cy="550288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665" y="2412346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38" y="2365996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69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6" y="2648300"/>
            <a:ext cx="3241387" cy="3460651"/>
          </a:xfrm>
          <a:prstGeom prst="rect">
            <a:avLst/>
          </a:prstGeom>
          <a:ln w="28575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E:\MOTIAR\D,contennt Picture 2\p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8097593" y="2648300"/>
            <a:ext cx="3295680" cy="3460651"/>
          </a:xfrm>
          <a:prstGeom prst="rect">
            <a:avLst/>
          </a:prstGeom>
          <a:ln w="28575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021017" y="292546"/>
            <a:ext cx="1011890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প্রক্রিয়াটি দ্বারা কী বুঝতে পারছো ? 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01" y="3098046"/>
            <a:ext cx="2799892" cy="2541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983062" y="259523"/>
            <a:ext cx="10003386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নিশ্চয়ই অবগত আছ যে, কর্মজীবনে একস্থান থেকে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অন্যস্থানে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প্রতিনিয়ত ই-মেইল পাঠাতে হয়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6096" y="275442"/>
            <a:ext cx="9874002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তারপর প্রাপ্ত মেইলটি ডাউনলোড করে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</a:t>
            </a:r>
          </a:p>
          <a:p>
            <a:pPr algn="ctr"/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>
            <a:off x="2442949" y="1274124"/>
            <a:ext cx="7369791" cy="1374176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6064140" y="3562066"/>
            <a:ext cx="2656770" cy="1303970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ডাউনলোডের পর মেইলটি পড়া হচ্ছে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8" name="Rectangle 1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88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16" y="1583136"/>
            <a:ext cx="4016546" cy="296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70" y="1583136"/>
            <a:ext cx="4012440" cy="2961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33271" y="5076965"/>
            <a:ext cx="910305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দৈনন্দিন জীবনের কর্মক্ষেত্রে ইন্টারনেট ব্যবহারের গুরুত্ব যে অপরিসীম- তোমার স্বপক্ষে যুক্তি দেখাও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2217" y="383651"/>
            <a:ext cx="4343400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50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1955691"/>
            <a:ext cx="225919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ই-মেইল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2593079"/>
            <a:ext cx="225919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304508" y="1939067"/>
            <a:ext cx="229358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122128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05268" y="2579431"/>
            <a:ext cx="229282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7" y="5275085"/>
            <a:ext cx="441093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Gero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Point Service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677470" y="5278363"/>
            <a:ext cx="547275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Global Positioning System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98159" y="5929719"/>
            <a:ext cx="517905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Global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Platform System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605518" y="5916529"/>
            <a:ext cx="422495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Global Point System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748483" y="364353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582048" y="347312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50874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282" y="1327355"/>
            <a:ext cx="9840941" cy="557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ইন্টারনেট ব্যবহার করার জন্য নিচের কোনটি সস্তায় পাওয়া যায় ?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9621" y="4556080"/>
            <a:ext cx="9809601" cy="515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GPS </a:t>
            </a:r>
            <a:r>
              <a:rPr lang="bn-BD" sz="3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পূর্ণরূপ কী ?</a:t>
            </a:r>
            <a:endParaRPr lang="en-US" sz="31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5576" y="3236910"/>
            <a:ext cx="9813647" cy="515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তারবিহীন ইন্টারনেট সার্ভিস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33264" y="3885282"/>
            <a:ext cx="223773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ওয়াইফাই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400568" y="3885282"/>
            <a:ext cx="209948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মোটরযান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8035789" y="3887101"/>
            <a:ext cx="225462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ফ্যাক্স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636054" y="3889373"/>
            <a:ext cx="205447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2100882">
            <a:off x="1392134" y="3678659"/>
            <a:ext cx="472955" cy="78383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2100882">
            <a:off x="5821380" y="5063366"/>
            <a:ext cx="526457" cy="77879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2100882">
            <a:off x="6549318" y="1789268"/>
            <a:ext cx="435363" cy="71854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8" name="Rectangle 2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27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111808" y="1955691"/>
            <a:ext cx="225919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325269" y="1951630"/>
            <a:ext cx="225919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91052" y="2594165"/>
            <a:ext cx="229358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122128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305268" y="2579431"/>
            <a:ext cx="229282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115578" y="5235218"/>
            <a:ext cx="241738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677470" y="5278363"/>
            <a:ext cx="235831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স্মার্টফোন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139103" y="5888775"/>
            <a:ext cx="239385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গাড়ি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718409" y="5889231"/>
            <a:ext cx="231738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748483" y="364353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582048" y="347312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50874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105968" y="3885282"/>
            <a:ext cx="223773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427864" y="3885282"/>
            <a:ext cx="209948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মোটরযান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636054" y="3889373"/>
            <a:ext cx="205447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2100882">
            <a:off x="1392134" y="3678659"/>
            <a:ext cx="472955" cy="78383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2100882">
            <a:off x="5821380" y="5063366"/>
            <a:ext cx="526457" cy="77879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2100882">
            <a:off x="1335862" y="2444366"/>
            <a:ext cx="435363" cy="71854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15578" y="1327357"/>
            <a:ext cx="7673582" cy="566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01928" y="3236910"/>
            <a:ext cx="7673582" cy="5903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200" b="1" dirty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গাড়ীতে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9622" y="4597024"/>
            <a:ext cx="7695792" cy="515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নিচের কোনটি সহজেই বহন করা যায় ?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808801" y="3891896"/>
            <a:ext cx="1539916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ফ্যাক্স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35" name="Rectangle 3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8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Right Arrow 26"/>
          <p:cNvSpPr/>
          <p:nvPr/>
        </p:nvSpPr>
        <p:spPr>
          <a:xfrm>
            <a:off x="3581400" y="317303"/>
            <a:ext cx="5105400" cy="2125645"/>
          </a:xfrm>
          <a:prstGeom prst="left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26832" y="2505659"/>
            <a:ext cx="5032282" cy="4166565"/>
            <a:chOff x="530251" y="1480135"/>
            <a:chExt cx="6403949" cy="5792603"/>
          </a:xfrm>
        </p:grpSpPr>
        <p:pic>
          <p:nvPicPr>
            <p:cNvPr id="29" name="Picture 28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 rot="18711472">
              <a:off x="-748005" y="2758391"/>
              <a:ext cx="5792603" cy="323609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32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ইন্টারনেট ব্যবহারে দৈনন্দিন জীবনের একটা কর্মতালিকা বাড়ি থেকে লিখে আনবে ।</a:t>
              </a:r>
              <a:endParaRPr lang="en-US" sz="32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1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3 L 0.40117 0.01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314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8" y="2322009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4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41491" y="1446660"/>
            <a:ext cx="313900" cy="4626591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5"/>
          <p:cNvSpPr>
            <a:spLocks noGrp="1"/>
          </p:cNvSpPr>
          <p:nvPr/>
        </p:nvSpPr>
        <p:spPr>
          <a:xfrm>
            <a:off x="6658430" y="1447114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৪৪ ও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(৬০-৬১)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/০৬/২০২০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63201" y="310969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939595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79" y="802801"/>
            <a:ext cx="2634807" cy="2704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43" y="802801"/>
            <a:ext cx="2345376" cy="2531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20" name="Group 1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1" name="Rectangle 2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9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8121" y="354837"/>
            <a:ext cx="106487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চিত্রগুলো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তোমরা কী বুঝতে পারছো?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5" y="1514903"/>
            <a:ext cx="2661312" cy="38077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1514903"/>
            <a:ext cx="6438537" cy="38077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829064" y="5404515"/>
            <a:ext cx="671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গাড়িতে লাগানো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ড্রাইভার গাড়ি চালাচ্ছে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3147" y="5406789"/>
            <a:ext cx="410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GPS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একটা স্মার্ট ফোন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99043" y="2712030"/>
            <a:ext cx="1801506" cy="136864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43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9595" y="274169"/>
            <a:ext cx="87110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2513" y="1313592"/>
            <a:ext cx="7356148" cy="503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4" y="1886889"/>
            <a:ext cx="10699844" cy="38472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11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স্মার্টফোন গুলোর ব্যবহার বর্ণনা করতে পারবে;</a:t>
            </a:r>
          </a:p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ইন্টারনেট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 তথ্যপ্রযুক্তির ক্রমধারা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জিপিএস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সংক্ষেপে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কর্মক্ষে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bn-BD" dirty="0"/>
          </a:p>
          <a:p>
            <a:endParaRPr lang="en-US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4128102" y="304901"/>
            <a:ext cx="3505201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1821" y="273654"/>
            <a:ext cx="992192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 স্মার্টফোন গুলোর দাম কত হতে পারে ?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1371" r="12482" b="2450"/>
          <a:stretch/>
        </p:blipFill>
        <p:spPr>
          <a:xfrm>
            <a:off x="4899547" y="1848271"/>
            <a:ext cx="2184984" cy="401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7" t="10489" r="35126" b="11380"/>
          <a:stretch/>
        </p:blipFill>
        <p:spPr>
          <a:xfrm>
            <a:off x="1555837" y="1908112"/>
            <a:ext cx="2131737" cy="3952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t="2681" r="23466" b="3566"/>
          <a:stretch/>
        </p:blipFill>
        <p:spPr>
          <a:xfrm>
            <a:off x="8379725" y="1894464"/>
            <a:ext cx="2238233" cy="39526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0224" y="291851"/>
            <a:ext cx="943515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 বাজারে স্মার্টফোন সস্তা দামে পাওয়া যায়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261" y="5860802"/>
            <a:ext cx="184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৫৪৫০ টাকা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2893" y="5876721"/>
            <a:ext cx="184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টাকা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2650" y="5878995"/>
            <a:ext cx="184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2624" y="294130"/>
            <a:ext cx="943515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এগুলো কী কাজে ব্যবহার করা যায় 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0915" y="294131"/>
            <a:ext cx="9871886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স্মার্টফোন গুলো দিয়ে ইন্টারনেটের মাধ্যমে বিভিন্ন ওয়েবসাইটে প্রবেশ করে নানাবিধ তথ্য পাওয়া যায়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18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5" y="1455015"/>
            <a:ext cx="4804014" cy="3877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5" descr="E:\MOTIAR\Motiar D. Content\Class Viii\Picture\পাঠ ৪৪\wifi-hotsp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0" y="1455015"/>
            <a:ext cx="4681182" cy="389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92071" y="5404511"/>
            <a:ext cx="4285397" cy="426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পাওয়া যায়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37285" y="5404513"/>
            <a:ext cx="4328623" cy="4094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বিভন্নমুখী ব্যবহার করা যায়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2639" y="364644"/>
            <a:ext cx="10153933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স্মার্টফোন পরীক্ষার ফলাফল ও বিভিন্ন কাজে ব্যবহার করা যায়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80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4" y="1955934"/>
            <a:ext cx="3137647" cy="29709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40" y="1955934"/>
            <a:ext cx="1799086" cy="29709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1948" b="1505"/>
          <a:stretch/>
        </p:blipFill>
        <p:spPr>
          <a:xfrm>
            <a:off x="900750" y="1908337"/>
            <a:ext cx="1438744" cy="30185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1419365" y="405596"/>
            <a:ext cx="9553432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চিত্রগুলো দেখে তোমরা কী বুঝতে পারছো ?    </a:t>
            </a:r>
            <a:endParaRPr lang="en-US" sz="4800" dirty="0"/>
          </a:p>
        </p:txBody>
      </p:sp>
      <p:sp>
        <p:nvSpPr>
          <p:cNvPr id="13" name="Left Arrow 12"/>
          <p:cNvSpPr/>
          <p:nvPr/>
        </p:nvSpPr>
        <p:spPr>
          <a:xfrm>
            <a:off x="10181236" y="2600423"/>
            <a:ext cx="1528552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Dextop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024397" y="2645918"/>
            <a:ext cx="1524019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62" y="1774210"/>
            <a:ext cx="2343150" cy="3255988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22" y="1908336"/>
            <a:ext cx="2343150" cy="30185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Left Arrow 18"/>
          <p:cNvSpPr/>
          <p:nvPr/>
        </p:nvSpPr>
        <p:spPr>
          <a:xfrm>
            <a:off x="7224209" y="2632275"/>
            <a:ext cx="1674133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Laptop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533316" y="2629995"/>
            <a:ext cx="1599842" cy="119652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4479" y="314605"/>
            <a:ext cx="10370959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 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পরিবর্তনের ক্রমধারা </a:t>
            </a:r>
            <a:endParaRPr lang="en-US" sz="4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6" name="Rectangle 2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7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920</Words>
  <Application>Microsoft Office PowerPoint</Application>
  <PresentationFormat>Widescreen</PresentationFormat>
  <Paragraphs>173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384</cp:revision>
  <dcterms:created xsi:type="dcterms:W3CDTF">2019-09-03T15:26:49Z</dcterms:created>
  <dcterms:modified xsi:type="dcterms:W3CDTF">2020-06-19T09:57:35Z</dcterms:modified>
</cp:coreProperties>
</file>