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8" r:id="rId3"/>
    <p:sldId id="274" r:id="rId4"/>
    <p:sldId id="271" r:id="rId5"/>
    <p:sldId id="268" r:id="rId6"/>
    <p:sldId id="275" r:id="rId7"/>
    <p:sldId id="281" r:id="rId8"/>
    <p:sldId id="279" r:id="rId9"/>
    <p:sldId id="282" r:id="rId10"/>
    <p:sldId id="280" r:id="rId11"/>
    <p:sldId id="278" r:id="rId12"/>
    <p:sldId id="273" r:id="rId13"/>
    <p:sldId id="276" r:id="rId14"/>
    <p:sldId id="285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139" autoAdjust="0"/>
  </p:normalViewPr>
  <p:slideViewPr>
    <p:cSldViewPr>
      <p:cViewPr>
        <p:scale>
          <a:sx n="74" d="100"/>
          <a:sy n="74" d="100"/>
        </p:scale>
        <p:origin x="-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8878-B3E4-44C7-955E-B6BB355FB16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5DBD-7633-45DD-8ECF-B3B3F93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5DBD-7633-45DD-8ECF-B3B3F9365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5DBD-7633-45DD-8ECF-B3B3F93652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4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010400" cy="5257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67000" y="1905000"/>
            <a:ext cx="4191000" cy="20574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42115" y="2057400"/>
            <a:ext cx="6934200" cy="1905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#উদ্ভিদের মাটি থেকে খনিজ লবণ শোষণ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5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3373"/>
            <a:ext cx="2971800" cy="30728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98" y="813373"/>
            <a:ext cx="3119102" cy="31490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" b="58586"/>
          <a:stretch/>
        </p:blipFill>
        <p:spPr>
          <a:xfrm>
            <a:off x="1148098" y="4484263"/>
            <a:ext cx="3119102" cy="17198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8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3" y="910317"/>
            <a:ext cx="2929617" cy="277177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3" y="908140"/>
            <a:ext cx="4154694" cy="2771774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5" name="Curved Connector 4"/>
          <p:cNvCxnSpPr/>
          <p:nvPr/>
        </p:nvCxnSpPr>
        <p:spPr>
          <a:xfrm>
            <a:off x="3642359" y="1219200"/>
            <a:ext cx="1606731" cy="76200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2819400" y="1052650"/>
            <a:ext cx="2429690" cy="776151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4655403"/>
            <a:ext cx="3124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# </a:t>
            </a:r>
            <a:r>
              <a:rPr lang="bn-BD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সালোকসংশ্লেষণে </a:t>
            </a:r>
            <a:r>
              <a:rPr lang="bn-BD" sz="2400" dirty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 বাতাসের </a:t>
            </a:r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320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2400" dirty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340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ত্যাগ</a:t>
            </a:r>
            <a:r>
              <a:rPr lang="bn-BD" sz="2400" dirty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952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090" y="4655403"/>
            <a:ext cx="305671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শ্বসনের সময় বাতাসের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3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 ও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3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ত্যাগ।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7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62" y="533400"/>
            <a:ext cx="4755138" cy="32586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2057400" y="3968839"/>
            <a:ext cx="4800600" cy="7620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ব্যাপন প্রক্রিয়ায় উদ্ভিদ ও প্রাণীর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sz="2400" baseline="-2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 ও ত্যাগ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295400" y="5108620"/>
            <a:ext cx="6781800" cy="9144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*ব্যাপন প্রক্রিয়া গুরুত্ব কী বণর্না কর।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726668"/>
            <a:ext cx="11430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5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6705600" cy="521176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ব্যাপনের গুরুত্বঃ 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3900" dirty="0">
                <a:latin typeface="NikoshBAN" pitchFamily="2" charset="0"/>
                <a:cs typeface="NikoshBAN" pitchFamily="2" charset="0"/>
              </a:rPr>
              <a:t>সব রকম শারীরবৃত্তীয় কাজে ব্যাপন প্রক্রিয়া ঘটে।</a:t>
            </a:r>
          </a:p>
          <a:p>
            <a:pPr>
              <a:buFont typeface="Wingdings" pitchFamily="2" charset="2"/>
              <a:buChar char="v"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উদ্ভীদের সালোকসংশ্লেষণের সময় বাতাসের অক্সিজেন গ্রহন ও কার্বন ডাই-অক্সাইড ত্যাগ করে।</a:t>
            </a:r>
          </a:p>
          <a:p>
            <a:pPr>
              <a:buFont typeface="Wingdings" pitchFamily="2" charset="2"/>
              <a:buChar char="q"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জীবকোষে শ্বসনের সময় গ্লুকোজ জারনের জন্য অক্সিজেন ব্যবহৃত হয়।</a:t>
            </a:r>
          </a:p>
          <a:p>
            <a:pPr>
              <a:buFont typeface="Wingdings" pitchFamily="2" charset="2"/>
              <a:buChar char="v"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ব্যাপন প্রক্রিয়া দ্বারা কোষে অক্সিজেন প্রবেশ করে এবং কার্বন ডাই-অক্সাইড বের হয়।</a:t>
            </a:r>
          </a:p>
          <a:p>
            <a:pPr>
              <a:buFont typeface="Wingdings" pitchFamily="2" charset="2"/>
              <a:buChar char="q"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উদ্ভীদের দেহের পানি ব্যাপন প্রক্রিয়া বের হয়।</a:t>
            </a:r>
          </a:p>
          <a:p>
            <a:pPr>
              <a:buFont typeface="Wingdings" pitchFamily="2" charset="2"/>
              <a:buChar char="v"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প্রাণীদের শ্বসনের সময় অক্সিজেন ও কার্বন ডাই-অক্সাইড আদান-প্রদান করে।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3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/>
        </p:nvSpPr>
        <p:spPr>
          <a:xfrm>
            <a:off x="1981200" y="914400"/>
            <a:ext cx="5257800" cy="1295400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438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*ব্যাপন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144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*উদ্ভিদ কী প্রক্রিয়ায় মাটি থেকে খনিজ লবণ শোষণ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96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*ব্যাপনের সময় উদ্ভিদ বাতাসে কী ত্যাগ করে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49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*ব্যাপনের দুইটি গুরুত্ব বল?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UpDiag">
          <a:fgClr>
            <a:schemeClr val="tx2">
              <a:lumMod val="20000"/>
              <a:lumOff val="80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838200"/>
            <a:ext cx="5029200" cy="990600"/>
          </a:xfrm>
          <a:prstGeom prst="flowChartPunchedTap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181100" y="2167889"/>
            <a:ext cx="6629399" cy="3470909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*তোমার চারপাশে সংঘটিত বিভিন্ন ব্যাপন প্রক্রিয়ার একটি তালিকা তৈরি কর।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740229"/>
            <a:ext cx="5886450" cy="52876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2895600"/>
            <a:ext cx="3352800" cy="1200329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60000"/>
              <a:lumOff val="40000"/>
            </a:schemeClr>
          </a:fgClr>
          <a:bgClr>
            <a:schemeClr val="accent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412448"/>
            <a:ext cx="41148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পদবীঃসহঃশিঃ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bn-BD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307104"/>
            <a:ext cx="32766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সাধারণ বিজ্ঞান।</a:t>
            </a:r>
          </a:p>
          <a:p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৮ম</a:t>
            </a:r>
          </a:p>
          <a:p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তৃতীয়।</a:t>
            </a:r>
          </a:p>
          <a:p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মোট শিক্ষার্থীঃ ৬৫জন।</a:t>
            </a:r>
          </a:p>
          <a:p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তাং-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1828800" y="228600"/>
            <a:ext cx="4610100" cy="14478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 algn="ctr"/>
            <a:r>
              <a:rPr lang="bn-BD" sz="6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3" name="Bevel 12"/>
          <p:cNvSpPr/>
          <p:nvPr/>
        </p:nvSpPr>
        <p:spPr>
          <a:xfrm>
            <a:off x="381000" y="1676400"/>
            <a:ext cx="3352800" cy="23622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9" y="2085975"/>
            <a:ext cx="3505200" cy="2105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>
          <a:xfrm>
            <a:off x="4572000" y="906915"/>
            <a:ext cx="3686175" cy="40460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1600" y="5334000"/>
            <a:ext cx="53339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চিনির দানা পানিতে দ্রবীভূত হচ্ছে।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3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65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1905000"/>
            <a:ext cx="5867400" cy="26670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BD" dirty="0" smtClean="0"/>
              <a:t> </a:t>
            </a:r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ব্যাপন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8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209800" y="533400"/>
            <a:ext cx="4572000" cy="114300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as-IN" sz="6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43839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#ব্যাপন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as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  <a:br>
              <a:rPr lang="as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397066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 খনিজ লবণ শোষণ</a:t>
            </a:r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as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br>
              <a:rPr lang="as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419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#ব্যাপনের গুরুত্ব বর্ণনা করতে পারবে।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4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248" y="4876800"/>
            <a:ext cx="59436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#ব্যাপন কী?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2858036" cy="27219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47" y="838201"/>
            <a:ext cx="3768256" cy="27219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011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066800" y="1066800"/>
            <a:ext cx="7162800" cy="40386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তরল ও গ্যাসের ক্ষেত্রে বেশি 	ঘনত্বের স্থান থেকে কম ঘনত্বের দিকে অণুগুলির ঘনত্ব দুই স্থানে সমান না হওয়া পযর্ন্ত অণুগুলির এরূপ চলন প্রক্রিয়াকে ব্যাপন বলে।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64919"/>
              </p:ext>
            </p:extLst>
          </p:nvPr>
        </p:nvGraphicFramePr>
        <p:xfrm>
          <a:off x="2514600" y="1524000"/>
          <a:ext cx="4151488" cy="350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524000"/>
                        <a:ext cx="4151488" cy="350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29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0" y="381000"/>
            <a:ext cx="6172200" cy="60198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ব্যাপন চাপঃ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ব্যাপনকারী পদার্থের অণু-পরমাণুগুলির গতিশক্তির এক প্রকার চাপ সৃষ্টি হয় যার প্রভাবে অধিক ঘনত্বযুক্ত স্থান থেকে কম ঘনত্বযুক্ত স্থানে অণূগুলি  ছড়িয়ে পড়ে। এ প্রকার চাপকে ব্যাপন চাপ বলে।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2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270</Words>
  <Application>Microsoft Office PowerPoint</Application>
  <PresentationFormat>On-screen Show (4:3)</PresentationFormat>
  <Paragraphs>43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 খ গ ঘ ঙ চ ছ জ ঝ ঞ ট ঠ ড ঢ ণ ত থ দ ধ ন প ফ ব ভ </dc:title>
  <dc:creator>TSS</dc:creator>
  <cp:lastModifiedBy>Shahidul</cp:lastModifiedBy>
  <cp:revision>227</cp:revision>
  <dcterms:created xsi:type="dcterms:W3CDTF">2006-08-16T00:00:00Z</dcterms:created>
  <dcterms:modified xsi:type="dcterms:W3CDTF">2020-06-19T16:10:33Z</dcterms:modified>
</cp:coreProperties>
</file>