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7326-AA03-4C2A-80CD-6CB0DF4A3E43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A282-6680-45BB-98FA-B76B1C9A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81" y="71724"/>
            <a:ext cx="10337159" cy="5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59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54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77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437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7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6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91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931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8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53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34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2020-06-01T22:03:44Z</dcterms:created>
  <dcterms:modified xsi:type="dcterms:W3CDTF">2020-06-01T22:34:05Z</dcterms:modified>
</cp:coreProperties>
</file>