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80" r:id="rId11"/>
    <p:sldId id="281" r:id="rId12"/>
    <p:sldId id="282" r:id="rId13"/>
    <p:sldId id="28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CC3300"/>
    <a:srgbClr val="00CC00"/>
    <a:srgbClr val="CC00CC"/>
    <a:srgbClr val="CC0099"/>
    <a:srgbClr val="2261DE"/>
    <a:srgbClr val="CD338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E3956-C3AA-436A-9059-B07A44881FF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59C2C5C-D343-45E6-AAE3-CDCC4BB49412}">
      <dgm:prSet custT="1"/>
      <dgm:spPr/>
      <dgm:t>
        <a:bodyPr/>
        <a:lstStyle/>
        <a:p>
          <a:pPr rtl="0"/>
          <a:r>
            <a:rPr lang="en-US" sz="2800" dirty="0" err="1" smtClean="0"/>
            <a:t>শিক্ষিত</a:t>
          </a:r>
          <a:r>
            <a:rPr lang="en-US" sz="2800" dirty="0" smtClean="0"/>
            <a:t> </a:t>
          </a:r>
          <a:r>
            <a:rPr lang="en-US" sz="2800" dirty="0" err="1" smtClean="0"/>
            <a:t>বেকার</a:t>
          </a:r>
          <a:r>
            <a:rPr lang="en-US" sz="2800" dirty="0" smtClean="0"/>
            <a:t> </a:t>
          </a:r>
          <a:r>
            <a:rPr lang="en-US" sz="2800" dirty="0" err="1" smtClean="0"/>
            <a:t>যাদের</a:t>
          </a:r>
          <a:r>
            <a:rPr lang="en-US" sz="2800" dirty="0" smtClean="0"/>
            <a:t> </a:t>
          </a:r>
          <a:r>
            <a:rPr lang="en-US" sz="2800" dirty="0" err="1" smtClean="0"/>
            <a:t>কোন</a:t>
          </a:r>
          <a:r>
            <a:rPr lang="en-US" sz="2800" dirty="0" smtClean="0"/>
            <a:t> </a:t>
          </a:r>
          <a:r>
            <a:rPr lang="en-US" sz="2800" dirty="0" err="1" smtClean="0"/>
            <a:t>কর্ম</a:t>
          </a:r>
          <a:r>
            <a:rPr lang="en-US" sz="2800" dirty="0" smtClean="0"/>
            <a:t> </a:t>
          </a:r>
          <a:r>
            <a:rPr lang="en-US" sz="2800" dirty="0" err="1" smtClean="0"/>
            <a:t>নেই</a:t>
          </a:r>
          <a:r>
            <a:rPr lang="en-US" sz="2800" dirty="0" smtClean="0"/>
            <a:t>।</a:t>
          </a:r>
          <a:endParaRPr lang="en-GB" sz="2800" dirty="0"/>
        </a:p>
      </dgm:t>
    </dgm:pt>
    <dgm:pt modelId="{1FA0E5A1-632B-4647-9678-71149A835903}" type="parTrans" cxnId="{FBCA1ED0-BFDB-44BF-B052-0E4C4335ACA0}">
      <dgm:prSet/>
      <dgm:spPr/>
      <dgm:t>
        <a:bodyPr/>
        <a:lstStyle/>
        <a:p>
          <a:endParaRPr lang="en-US"/>
        </a:p>
      </dgm:t>
    </dgm:pt>
    <dgm:pt modelId="{363E2B56-4EBB-49DF-A423-0EB7A5758C1B}" type="sibTrans" cxnId="{FBCA1ED0-BFDB-44BF-B052-0E4C4335ACA0}">
      <dgm:prSet/>
      <dgm:spPr/>
      <dgm:t>
        <a:bodyPr/>
        <a:lstStyle/>
        <a:p>
          <a:endParaRPr lang="en-US"/>
        </a:p>
      </dgm:t>
    </dgm:pt>
    <dgm:pt modelId="{B83C3FDF-5E1A-4489-9826-0AD643A6ED5C}" type="pres">
      <dgm:prSet presAssocID="{593E3956-C3AA-436A-9059-B07A44881FF9}" presName="linear" presStyleCnt="0">
        <dgm:presLayoutVars>
          <dgm:animLvl val="lvl"/>
          <dgm:resizeHandles val="exact"/>
        </dgm:presLayoutVars>
      </dgm:prSet>
      <dgm:spPr/>
    </dgm:pt>
    <dgm:pt modelId="{19B6D2E7-18A5-46A8-B699-6FEB2E91751B}" type="pres">
      <dgm:prSet presAssocID="{559C2C5C-D343-45E6-AAE3-CDCC4BB4941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FBCA1ED0-BFDB-44BF-B052-0E4C4335ACA0}" srcId="{593E3956-C3AA-436A-9059-B07A44881FF9}" destId="{559C2C5C-D343-45E6-AAE3-CDCC4BB49412}" srcOrd="0" destOrd="0" parTransId="{1FA0E5A1-632B-4647-9678-71149A835903}" sibTransId="{363E2B56-4EBB-49DF-A423-0EB7A5758C1B}"/>
    <dgm:cxn modelId="{F722B5BE-4C9B-4D24-9A85-4B343FAE49FB}" type="presOf" srcId="{593E3956-C3AA-436A-9059-B07A44881FF9}" destId="{B83C3FDF-5E1A-4489-9826-0AD643A6ED5C}" srcOrd="0" destOrd="0" presId="urn:microsoft.com/office/officeart/2005/8/layout/vList2"/>
    <dgm:cxn modelId="{7A8FA165-EAA7-4A3F-8CB9-5BE2E2DC3444}" type="presOf" srcId="{559C2C5C-D343-45E6-AAE3-CDCC4BB49412}" destId="{19B6D2E7-18A5-46A8-B699-6FEB2E91751B}" srcOrd="0" destOrd="0" presId="urn:microsoft.com/office/officeart/2005/8/layout/vList2"/>
    <dgm:cxn modelId="{8321ADAC-CEFE-4962-9BEB-4E227E19BB15}" type="presParOf" srcId="{B83C3FDF-5E1A-4489-9826-0AD643A6ED5C}" destId="{19B6D2E7-18A5-46A8-B699-6FEB2E91751B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2ABD71D-65F7-4085-88E4-58CB443EBCF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B06C834-3922-435A-8C03-F97AD15FBC26}">
      <dgm:prSet custT="1"/>
      <dgm:spPr/>
      <dgm:t>
        <a:bodyPr/>
        <a:lstStyle/>
        <a:p>
          <a:pPr rtl="0"/>
          <a:r>
            <a:rPr lang="en-US" sz="2800" dirty="0" err="1" smtClean="0"/>
            <a:t>শিক্ষিত</a:t>
          </a:r>
          <a:r>
            <a:rPr lang="bn-BD" sz="2800" dirty="0" smtClean="0"/>
            <a:t> আত্মকর্মী </a:t>
          </a:r>
          <a:r>
            <a:rPr lang="en-US" sz="2800" dirty="0" err="1" smtClean="0"/>
            <a:t>যাদের</a:t>
          </a:r>
          <a:r>
            <a:rPr lang="en-US" sz="2800" dirty="0" smtClean="0"/>
            <a:t> </a:t>
          </a:r>
          <a:r>
            <a:rPr lang="en-US" sz="2800" dirty="0" err="1" smtClean="0"/>
            <a:t>কাজ</a:t>
          </a:r>
          <a:r>
            <a:rPr lang="en-US" sz="2800" dirty="0" smtClean="0"/>
            <a:t> </a:t>
          </a:r>
          <a:r>
            <a:rPr lang="en-US" sz="2800" dirty="0" err="1" smtClean="0"/>
            <a:t>আছে</a:t>
          </a:r>
          <a:r>
            <a:rPr lang="en-US" sz="2800" dirty="0" smtClean="0"/>
            <a:t>।</a:t>
          </a:r>
          <a:endParaRPr lang="en-GB" sz="2800" dirty="0"/>
        </a:p>
      </dgm:t>
    </dgm:pt>
    <dgm:pt modelId="{5BD894E3-1B22-4FC6-A783-CCDA525B8619}" type="parTrans" cxnId="{3FA294EB-472A-44B7-B48B-5E0A98149AB3}">
      <dgm:prSet/>
      <dgm:spPr/>
      <dgm:t>
        <a:bodyPr/>
        <a:lstStyle/>
        <a:p>
          <a:endParaRPr lang="en-US"/>
        </a:p>
      </dgm:t>
    </dgm:pt>
    <dgm:pt modelId="{FD4084D6-15CF-4628-B200-CECEDC9D73C7}" type="sibTrans" cxnId="{3FA294EB-472A-44B7-B48B-5E0A98149AB3}">
      <dgm:prSet/>
      <dgm:spPr/>
      <dgm:t>
        <a:bodyPr/>
        <a:lstStyle/>
        <a:p>
          <a:endParaRPr lang="en-US"/>
        </a:p>
      </dgm:t>
    </dgm:pt>
    <dgm:pt modelId="{69E615AF-8708-421E-80C5-1360249D897C}" type="pres">
      <dgm:prSet presAssocID="{42ABD71D-65F7-4085-88E4-58CB443EBCF1}" presName="linear" presStyleCnt="0">
        <dgm:presLayoutVars>
          <dgm:animLvl val="lvl"/>
          <dgm:resizeHandles val="exact"/>
        </dgm:presLayoutVars>
      </dgm:prSet>
      <dgm:spPr/>
    </dgm:pt>
    <dgm:pt modelId="{3C94D2FE-C422-45A4-B674-51BEFB2D5F2D}" type="pres">
      <dgm:prSet presAssocID="{AB06C834-3922-435A-8C03-F97AD15FBC2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FA294EB-472A-44B7-B48B-5E0A98149AB3}" srcId="{42ABD71D-65F7-4085-88E4-58CB443EBCF1}" destId="{AB06C834-3922-435A-8C03-F97AD15FBC26}" srcOrd="0" destOrd="0" parTransId="{5BD894E3-1B22-4FC6-A783-CCDA525B8619}" sibTransId="{FD4084D6-15CF-4628-B200-CECEDC9D73C7}"/>
    <dgm:cxn modelId="{403A8CDF-8BAD-45D6-AE51-BF29936E5A29}" type="presOf" srcId="{AB06C834-3922-435A-8C03-F97AD15FBC26}" destId="{3C94D2FE-C422-45A4-B674-51BEFB2D5F2D}" srcOrd="0" destOrd="0" presId="urn:microsoft.com/office/officeart/2005/8/layout/vList2"/>
    <dgm:cxn modelId="{35859C30-1C0B-4C23-8352-166DAFB27CD2}" type="presOf" srcId="{42ABD71D-65F7-4085-88E4-58CB443EBCF1}" destId="{69E615AF-8708-421E-80C5-1360249D897C}" srcOrd="0" destOrd="0" presId="urn:microsoft.com/office/officeart/2005/8/layout/vList2"/>
    <dgm:cxn modelId="{326F5289-55C1-4477-8201-2E7C6C96037C}" type="presParOf" srcId="{69E615AF-8708-421E-80C5-1360249D897C}" destId="{3C94D2FE-C422-45A4-B674-51BEFB2D5F2D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94ACB-A0DF-4D8F-8AC0-E9B70E68491E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08F6E-271F-4992-88ED-2E9E76836C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C798A-0E38-436F-8681-89F25D1D7F4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62798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FC798A-0E38-436F-8681-89F25D1D7F4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94F9A-F83C-48CC-9ED2-551B5C3B937F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43F5-15FF-4E43-B124-665FAEE698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jpeg"/><Relationship Id="rId7" Type="http://schemas.openxmlformats.org/officeDocument/2006/relationships/diagramQuickStyle" Target="../diagrams/quickStyle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QuickStyle" Target="../diagrams/quickStyle2.xml"/><Relationship Id="rId5" Type="http://schemas.openxmlformats.org/officeDocument/2006/relationships/diagramData" Target="../diagrams/data1.xml"/><Relationship Id="rId10" Type="http://schemas.openxmlformats.org/officeDocument/2006/relationships/diagramLayout" Target="../diagrams/layout2.xml"/><Relationship Id="rId4" Type="http://schemas.openxmlformats.org/officeDocument/2006/relationships/image" Target="../media/image5.jpeg"/><Relationship Id="rId9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899160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96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3" y="1600200"/>
            <a:ext cx="8928527" cy="5257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73022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4200"/>
            <a:ext cx="8153400" cy="3276599"/>
          </a:xfrm>
        </p:spPr>
        <p:txBody>
          <a:bodyPr/>
          <a:lstStyle/>
          <a:p>
            <a:pPr marL="0" indent="0">
              <a:buNone/>
            </a:pPr>
            <a:r>
              <a:rPr lang="bn-BD" i="1" dirty="0" smtClean="0"/>
              <a:t>     </a:t>
            </a:r>
            <a:r>
              <a:rPr lang="bn-BD" b="1" u="sng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কর্মপত্র -</a:t>
            </a:r>
            <a:r>
              <a:rPr lang="bn-BD" b="1" u="sng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১</a:t>
            </a:r>
          </a:p>
          <a:p>
            <a:pPr marL="0" indent="0">
              <a:buNone/>
            </a:pPr>
            <a:endParaRPr lang="bn-BD" sz="2400" b="1" i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Font typeface="Wingdings" pitchFamily="2" charset="2"/>
              <a:buChar char="q"/>
            </a:pPr>
            <a:r>
              <a:rPr lang="bn-BD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আত্মকর্মসংস্থানের ০৫টি সুবিধা বর্ণনা কর।</a:t>
            </a:r>
            <a:endParaRPr lang="en-GB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6000" dirty="0" smtClean="0">
                <a:latin typeface="NikoshBAN"/>
              </a:rPr>
              <a:t>দলীয় কাজ </a:t>
            </a:r>
            <a:endParaRPr lang="en-US" sz="6000" dirty="0"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11455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96200" cy="1143000"/>
          </a:xfrm>
          <a:solidFill>
            <a:srgbClr val="0070C0"/>
          </a:solidFill>
        </p:spPr>
        <p:txBody>
          <a:bodyPr>
            <a:noAutofit/>
          </a:bodyPr>
          <a:lstStyle/>
          <a:p>
            <a:r>
              <a:rPr lang="bn-BD" sz="4800" u="sng" dirty="0" smtClean="0">
                <a:solidFill>
                  <a:srgbClr val="CC00CC"/>
                </a:solidFill>
              </a:rPr>
              <a:t>মূল্যায়ন</a:t>
            </a:r>
            <a:endParaRPr lang="en-GB" sz="4800" u="sng" dirty="0">
              <a:solidFill>
                <a:srgbClr val="CC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endParaRPr lang="bn-BD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971550" lvl="1" indent="-571500">
              <a:buFont typeface="Wingdings" pitchFamily="2" charset="2"/>
              <a:buChar char="Ø"/>
            </a:pPr>
            <a:r>
              <a:rPr lang="bn-BD" sz="3200" b="1" dirty="0" smtClean="0">
                <a:solidFill>
                  <a:srgbClr val="CC3399"/>
                </a:solidFill>
                <a:latin typeface="NikoshBAN" pitchFamily="2" charset="0"/>
                <a:cs typeface="NikoshBAN" pitchFamily="2" charset="0"/>
              </a:rPr>
              <a:t>তোমাদের </a:t>
            </a:r>
            <a:r>
              <a:rPr lang="bn-BD" sz="3200" b="1" dirty="0" smtClean="0">
                <a:solidFill>
                  <a:srgbClr val="CC3399"/>
                </a:solidFill>
                <a:latin typeface="NikoshBAN" pitchFamily="2" charset="0"/>
                <a:cs typeface="NikoshBAN" pitchFamily="2" charset="0"/>
              </a:rPr>
              <a:t>পছন্দের ০৫টি </a:t>
            </a:r>
            <a:r>
              <a:rPr lang="bn-BD" sz="3200" dirty="0" smtClean="0">
                <a:solidFill>
                  <a:srgbClr val="CC3399"/>
                </a:solidFill>
                <a:latin typeface="NikoshBAN" pitchFamily="2" charset="0"/>
                <a:cs typeface="NikoshBAN" pitchFamily="2" charset="0"/>
              </a:rPr>
              <a:t>আত্মকর্মসংস্থানের ক্ষেত্রের নাম বল।</a:t>
            </a:r>
            <a:endParaRPr lang="bn-BD" sz="3200" b="1" dirty="0" smtClean="0">
              <a:solidFill>
                <a:srgbClr val="CC3399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4765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blipFill>
            <a:blip r:embed="rId2" cstate="print"/>
            <a:tile tx="0" ty="0" sx="100000" sy="100000" flip="none" algn="tl"/>
          </a:blipFill>
          <a:scene3d>
            <a:camera prst="obliqueBottomRight"/>
            <a:lightRig rig="threePt" dir="t"/>
          </a:scene3d>
        </p:spPr>
        <p:txBody>
          <a:bodyPr>
            <a:normAutofit/>
          </a:bodyPr>
          <a:lstStyle/>
          <a:p>
            <a:r>
              <a:rPr lang="bn-BD" sz="4800" u="sng" dirty="0" smtClean="0">
                <a:solidFill>
                  <a:srgbClr val="CC33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GB" sz="4800" u="sng" dirty="0">
              <a:solidFill>
                <a:srgbClr val="CC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772400" cy="1752600"/>
          </a:xfrm>
          <a:solidFill>
            <a:srgbClr val="CC3399"/>
          </a:solidFill>
        </p:spPr>
        <p:txBody>
          <a:bodyPr/>
          <a:lstStyle/>
          <a:p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বেকার সমস্যা দূরীকরণে আত্মকর্মসংস্থানের গুরুত্ব বর্ণনা কর।</a:t>
            </a:r>
            <a:endParaRPr lang="en-GB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2800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GB" sz="6600" b="1" i="1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11500" b="1" i="1" dirty="0" smtClean="0"/>
              <a:t>ধন্যবাদ</a:t>
            </a:r>
            <a:endParaRPr lang="en-GB" sz="11500" b="1" i="1" dirty="0"/>
          </a:p>
        </p:txBody>
      </p:sp>
      <p:pic>
        <p:nvPicPr>
          <p:cNvPr id="7" name="Picture 6" descr="20_Pink_Ro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0200"/>
            <a:ext cx="8250518" cy="5334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45330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457200"/>
            <a:ext cx="8458200" cy="110799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66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শিক্ষক পরিচিতিঃ</a:t>
            </a:r>
            <a:endParaRPr lang="en-US" sz="6600" u="sng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1524000"/>
            <a:ext cx="8534400" cy="433965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মিজানুর </a:t>
            </a:r>
            <a:r>
              <a:rPr lang="bn-BD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রহমান</a:t>
            </a:r>
          </a:p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ব্যবসায় শিক্ষা 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শাখা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এডওয়ার্ড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ইনস্টিটিউশন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ময়মনসিংহ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4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pic>
        <p:nvPicPr>
          <p:cNvPr id="5" name="Picture 4" descr="IMG_20170620_0014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447800"/>
            <a:ext cx="3657600" cy="4419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98336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533400"/>
            <a:ext cx="7010400" cy="1323439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u="sng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  পাঠ </a:t>
            </a:r>
            <a:r>
              <a:rPr lang="bn-BD" sz="8000" u="sng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8000" u="sng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ঃ</a:t>
            </a:r>
            <a:endParaRPr lang="en-US" sz="8000" u="sng" dirty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7010400" cy="387798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নবম </a:t>
            </a:r>
            <a:endParaRPr lang="bn-BD" sz="4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বিষয়ঃব্যবসায় উদ্যোগ</a:t>
            </a:r>
            <a:endParaRPr lang="bn-BD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বিষয়বস্তুঃআত্মকর্মসংস্থান</a:t>
            </a:r>
            <a:endParaRPr lang="bn-BD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সময়ঃ৪৫মিনিট</a:t>
            </a:r>
            <a:endParaRPr lang="bn-BD" sz="40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০৩/০৩/২০২০ইং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33400"/>
            <a:ext cx="6934200" cy="504753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33CC33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u="sng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4800" u="sng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আত্মকর্মসংস্থান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কী তা বলতে পারবে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b="1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আত্মকর্মসংস্থানের ক্ষেত্র চিহ্নিত করতে পার</a:t>
            </a:r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বে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GB" sz="40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endParaRPr lang="en-GB" sz="2800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আত্মকর্মসংস্থানের সুবিধা বর্ননা করতে </a:t>
            </a:r>
            <a:r>
              <a:rPr lang="bn-BD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পারবে। 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52600"/>
            <a:ext cx="4285581" cy="2971800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33901" y="1905000"/>
            <a:ext cx="4457699" cy="279277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Diagram 12"/>
          <p:cNvGraphicFramePr/>
          <p:nvPr/>
        </p:nvGraphicFramePr>
        <p:xfrm>
          <a:off x="304800" y="4800600"/>
          <a:ext cx="441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14" name="Diagram 13"/>
          <p:cNvGraphicFramePr/>
          <p:nvPr/>
        </p:nvGraphicFramePr>
        <p:xfrm>
          <a:off x="4800600" y="4724400"/>
          <a:ext cx="4114800" cy="83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7" name="TextBox 6"/>
          <p:cNvSpPr txBox="1"/>
          <p:nvPr/>
        </p:nvSpPr>
        <p:spPr>
          <a:xfrm rot="10800000" flipV="1">
            <a:off x="1835856" y="5848712"/>
            <a:ext cx="4693303" cy="769441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0070C0"/>
                </a:solidFill>
              </a:rPr>
              <a:t>         </a:t>
            </a:r>
            <a:r>
              <a:rPr lang="en-US" sz="2400" dirty="0" smtClean="0">
                <a:solidFill>
                  <a:srgbClr val="0070C0"/>
                </a:solidFill>
              </a:rPr>
              <a:t>      </a:t>
            </a:r>
            <a:r>
              <a:rPr lang="bn-BD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আত্মকর্মসংস্থান</a:t>
            </a:r>
            <a:endParaRPr lang="en-GB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2600" y="762000"/>
            <a:ext cx="5029200" cy="92333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7030A0"/>
                </a:solidFill>
                <a:latin typeface="NikoshBAN"/>
              </a:rPr>
              <a:t>ছবি গুলো লক্ষ্য কর।    </a:t>
            </a:r>
            <a:endParaRPr lang="en-US" sz="5400" dirty="0">
              <a:solidFill>
                <a:srgbClr val="7030A0"/>
              </a:solidFill>
              <a:latin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747285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9B6D2E7-18A5-46A8-B699-6FEB2E917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>
                                            <p:graphicEl>
                                              <a:dgm id="{19B6D2E7-18A5-46A8-B699-6FEB2E917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C94D2FE-C422-45A4-B674-51BEFB2D5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4">
                                            <p:graphicEl>
                                              <a:dgm id="{3C94D2FE-C422-45A4-B674-51BEFB2D5F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  <p:bldGraphic spid="14" grpId="0">
        <p:bldSub>
          <a:bldDgm bld="one"/>
        </p:bldSub>
      </p:bldGraphic>
      <p:bldP spid="7" grpId="0" build="allAtOnce" animBg="1"/>
      <p:bldP spid="12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bn-BD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গুলো লক্ষ্য </a:t>
            </a:r>
            <a:r>
              <a:rPr lang="bn-BD" dirty="0" smtClean="0">
                <a:solidFill>
                  <a:srgbClr val="CC0099"/>
                </a:solidFill>
                <a:latin typeface="NikoshBAN" pitchFamily="2" charset="0"/>
                <a:cs typeface="NikoshBAN" pitchFamily="2" charset="0"/>
              </a:rPr>
              <a:t>কর। </a:t>
            </a:r>
            <a:endParaRPr lang="en-GB" dirty="0">
              <a:solidFill>
                <a:srgbClr val="CC0099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untitled-12 copy_2949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1"/>
            <a:ext cx="39624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7" name="Picture 3" descr="C:\Users\user\Desktop\1-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524000"/>
            <a:ext cx="3941805" cy="2743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28" name="Picture 4" descr="C:\Users\user\Desktop\images (8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191000"/>
            <a:ext cx="3886200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images (2)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343400"/>
            <a:ext cx="4158114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010578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1295400" y="1915810"/>
            <a:ext cx="59436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/>
              <a:t>   </a:t>
            </a:r>
            <a:r>
              <a:rPr lang="bn-BD" sz="6000" dirty="0" smtClean="0">
                <a:latin typeface="NikoshBAN"/>
              </a:rPr>
              <a:t>আজকের পাঠ                        </a:t>
            </a:r>
            <a:endParaRPr lang="en-US" sz="6000" dirty="0"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124200"/>
            <a:ext cx="594360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আত্মকর্মসংস্থান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87888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Punched Tape 6"/>
          <p:cNvSpPr/>
          <p:nvPr/>
        </p:nvSpPr>
        <p:spPr>
          <a:xfrm>
            <a:off x="838200" y="609600"/>
            <a:ext cx="7391400" cy="1828800"/>
          </a:xfrm>
          <a:prstGeom prst="flowChartPunchedTape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উপরের ছবি দেখে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কি বুঝেছ</a:t>
            </a:r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GB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Horizontal Scroll 8"/>
          <p:cNvSpPr/>
          <p:nvPr/>
        </p:nvSpPr>
        <p:spPr>
          <a:xfrm>
            <a:off x="1219200" y="3886200"/>
            <a:ext cx="7315200" cy="2743200"/>
          </a:xfrm>
          <a:prstGeom prst="horizontalScroll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ব্যক্তি উদ্যোগে তৈরিকৃত কিছু কর্মক্ষেত্র।</a:t>
            </a:r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3086894" y="3314700"/>
            <a:ext cx="1751806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543300" y="3314700"/>
            <a:ext cx="1752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876800" y="31242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উত্তরঃ-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9097196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cal Scroll 4"/>
          <p:cNvSpPr/>
          <p:nvPr/>
        </p:nvSpPr>
        <p:spPr>
          <a:xfrm>
            <a:off x="1295400" y="609600"/>
            <a:ext cx="6324600" cy="2057400"/>
          </a:xfrm>
          <a:prstGeom prst="verticalScroll">
            <a:avLst/>
          </a:prstGeo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524000" y="2971800"/>
            <a:ext cx="6324600" cy="1295400"/>
          </a:xfrm>
          <a:prstGeom prst="homePlate">
            <a:avLst/>
          </a:prstGeom>
          <a:solidFill>
            <a:srgbClr val="CC3399"/>
          </a:solidFill>
          <a:ln>
            <a:solidFill>
              <a:srgbClr val="2261DE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আত্মকর্মসংস্থান বলতে কী বুঝ?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8373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145</Words>
  <Application>Microsoft Office PowerPoint</Application>
  <PresentationFormat>On-screen Show (4:3)</PresentationFormat>
  <Paragraphs>44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ছবিগুলো লক্ষ্য কর। </vt:lpstr>
      <vt:lpstr>Slide 7</vt:lpstr>
      <vt:lpstr>Slide 8</vt:lpstr>
      <vt:lpstr>Slide 9</vt:lpstr>
      <vt:lpstr>দলীয় কাজ </vt:lpstr>
      <vt:lpstr>মূল্যায়ন</vt:lpstr>
      <vt:lpstr>বাড়ির কাজ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42</cp:revision>
  <dcterms:created xsi:type="dcterms:W3CDTF">2020-06-02T06:26:08Z</dcterms:created>
  <dcterms:modified xsi:type="dcterms:W3CDTF">2020-06-02T08:14:57Z</dcterms:modified>
</cp:coreProperties>
</file>