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59" r:id="rId3"/>
    <p:sldId id="260" r:id="rId4"/>
    <p:sldId id="261" r:id="rId5"/>
    <p:sldId id="276" r:id="rId6"/>
    <p:sldId id="263" r:id="rId7"/>
    <p:sldId id="264" r:id="rId8"/>
    <p:sldId id="265" r:id="rId9"/>
    <p:sldId id="277" r:id="rId10"/>
    <p:sldId id="278" r:id="rId11"/>
    <p:sldId id="279" r:id="rId12"/>
    <p:sldId id="280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60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58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6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11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7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5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2A8B-6607-457F-9EA5-0984826DC3A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C74C78-F6A6-42EC-A413-915521F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8AF450-71EA-49AD-9F08-34231349D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322718"/>
            <a:ext cx="7883236" cy="6001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0CA1C0-E204-4E58-AA80-3865BB03A4EB}"/>
              </a:ext>
            </a:extLst>
          </p:cNvPr>
          <p:cNvSpPr txBox="1"/>
          <p:nvPr/>
        </p:nvSpPr>
        <p:spPr>
          <a:xfrm>
            <a:off x="9033162" y="322718"/>
            <a:ext cx="2382983" cy="600164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C7AC10-E5BF-4003-ACE7-B23BD77C3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61" y="0"/>
            <a:ext cx="8291678" cy="4722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38F79E-68C0-4AE7-B6D3-F85C4AC06390}"/>
              </a:ext>
            </a:extLst>
          </p:cNvPr>
          <p:cNvSpPr/>
          <p:nvPr/>
        </p:nvSpPr>
        <p:spPr>
          <a:xfrm>
            <a:off x="5236409" y="5037674"/>
            <a:ext cx="31582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2940C9-C520-4A3B-B843-162088B807FC}"/>
              </a:ext>
            </a:extLst>
          </p:cNvPr>
          <p:cNvSpPr/>
          <p:nvPr/>
        </p:nvSpPr>
        <p:spPr>
          <a:xfrm>
            <a:off x="5236409" y="5037675"/>
            <a:ext cx="7906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5 -2.59259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C13905-7613-4770-8CE8-12133D2B4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95" y="2618146"/>
            <a:ext cx="3695542" cy="258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D10D8C-CB8D-4DBC-B805-EA3C3C2CE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95" y="523515"/>
            <a:ext cx="3695542" cy="2586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637E9A-5ED8-4869-83BD-AF1688E8DEC8}"/>
              </a:ext>
            </a:extLst>
          </p:cNvPr>
          <p:cNvSpPr txBox="1"/>
          <p:nvPr/>
        </p:nvSpPr>
        <p:spPr>
          <a:xfrm>
            <a:off x="4676930" y="5672764"/>
            <a:ext cx="4387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ষা কালে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1C75DA-6927-4F74-B465-309367E1C621}"/>
              </a:ext>
            </a:extLst>
          </p:cNvPr>
          <p:cNvSpPr/>
          <p:nvPr/>
        </p:nvSpPr>
        <p:spPr>
          <a:xfrm>
            <a:off x="5233468" y="5672765"/>
            <a:ext cx="3550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1172 -0.04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AF700F0-6A8D-4726-B68E-059DB78E05EC}"/>
              </a:ext>
            </a:extLst>
          </p:cNvPr>
          <p:cNvGrpSpPr/>
          <p:nvPr/>
        </p:nvGrpSpPr>
        <p:grpSpPr>
          <a:xfrm>
            <a:off x="964367" y="0"/>
            <a:ext cx="10263266" cy="4766872"/>
            <a:chOff x="1788215" y="360032"/>
            <a:chExt cx="8615570" cy="30689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83880D3-29BC-4D82-928F-6FC708C8C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215" y="360032"/>
              <a:ext cx="4097233" cy="30689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12BFF44-3954-4CBD-8C8C-055FA5092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9" y="360032"/>
              <a:ext cx="4496776" cy="306896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A7DF30-A63D-4055-BE0C-CBB0F1C38FF9}"/>
              </a:ext>
            </a:extLst>
          </p:cNvPr>
          <p:cNvSpPr txBox="1"/>
          <p:nvPr/>
        </p:nvSpPr>
        <p:spPr>
          <a:xfrm>
            <a:off x="2668248" y="4901780"/>
            <a:ext cx="7974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র্মি দোলে সাগর কোলে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99BC6D-8597-4150-ABCE-9B3CF384346B}"/>
              </a:ext>
            </a:extLst>
          </p:cNvPr>
          <p:cNvSpPr/>
          <p:nvPr/>
        </p:nvSpPr>
        <p:spPr>
          <a:xfrm>
            <a:off x="2668248" y="4901780"/>
            <a:ext cx="7839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0924 -0.457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272B-3074-4E26-8F35-71505BE4F2C8}"/>
              </a:ext>
            </a:extLst>
          </p:cNvPr>
          <p:cNvSpPr txBox="1"/>
          <p:nvPr/>
        </p:nvSpPr>
        <p:spPr>
          <a:xfrm>
            <a:off x="4731433" y="5552234"/>
            <a:ext cx="213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0479A-5DA4-44EB-96DE-96F28AFCB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05437"/>
            <a:ext cx="7920111" cy="5535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82DB2A-5127-40F1-A2B3-32C996A985DB}"/>
              </a:ext>
            </a:extLst>
          </p:cNvPr>
          <p:cNvSpPr txBox="1"/>
          <p:nvPr/>
        </p:nvSpPr>
        <p:spPr>
          <a:xfrm>
            <a:off x="4539059" y="5552234"/>
            <a:ext cx="213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0131 -0.4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272B-3074-4E26-8F35-71505BE4F2C8}"/>
              </a:ext>
            </a:extLst>
          </p:cNvPr>
          <p:cNvSpPr txBox="1"/>
          <p:nvPr/>
        </p:nvSpPr>
        <p:spPr>
          <a:xfrm>
            <a:off x="4712677" y="5880295"/>
            <a:ext cx="256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ষা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5DC372-DF83-40D8-BAEE-B79C0C20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25" y="154745"/>
            <a:ext cx="8028350" cy="5788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26AB6F-B8B4-4538-B89D-D31DC03214D7}"/>
              </a:ext>
            </a:extLst>
          </p:cNvPr>
          <p:cNvSpPr txBox="1"/>
          <p:nvPr/>
        </p:nvSpPr>
        <p:spPr>
          <a:xfrm>
            <a:off x="4600193" y="5886117"/>
            <a:ext cx="213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272B-3074-4E26-8F35-71505BE4F2C8}"/>
              </a:ext>
            </a:extLst>
          </p:cNvPr>
          <p:cNvSpPr txBox="1"/>
          <p:nvPr/>
        </p:nvSpPr>
        <p:spPr>
          <a:xfrm>
            <a:off x="4979962" y="5838094"/>
            <a:ext cx="1913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র্মি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9DF574-3BFB-4291-B438-304DB7F51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98" y="0"/>
            <a:ext cx="8996404" cy="5760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511C52-749B-4FE5-AC8D-819D99458A7A}"/>
              </a:ext>
            </a:extLst>
          </p:cNvPr>
          <p:cNvSpPr txBox="1"/>
          <p:nvPr/>
        </p:nvSpPr>
        <p:spPr>
          <a:xfrm>
            <a:off x="4521571" y="5838094"/>
            <a:ext cx="213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00756 -0.4842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E2ADD-2292-4C6F-BC68-9FE29C9D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85211"/>
            <a:ext cx="4968240" cy="6487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74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E944C5-ED96-4381-BBD6-F13947A1FC98}"/>
              </a:ext>
            </a:extLst>
          </p:cNvPr>
          <p:cNvSpPr txBox="1"/>
          <p:nvPr/>
        </p:nvSpPr>
        <p:spPr>
          <a:xfrm>
            <a:off x="4239065" y="581521"/>
            <a:ext cx="3713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14AA82-B79F-494A-86A2-192784F0809B}"/>
              </a:ext>
            </a:extLst>
          </p:cNvPr>
          <p:cNvSpPr txBox="1"/>
          <p:nvPr/>
        </p:nvSpPr>
        <p:spPr>
          <a:xfrm>
            <a:off x="2833824" y="2536993"/>
            <a:ext cx="6822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ট চলে।</a:t>
            </a:r>
          </a:p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ষা কালে।</a:t>
            </a:r>
          </a:p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র্মি দোলে সাগর কোলে।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0F90C2-AF4D-46B5-A5A1-8AF7374FB2B0}"/>
              </a:ext>
            </a:extLst>
          </p:cNvPr>
          <p:cNvSpPr/>
          <p:nvPr/>
        </p:nvSpPr>
        <p:spPr>
          <a:xfrm>
            <a:off x="2833824" y="2512921"/>
            <a:ext cx="2537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6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6D1A59-31F6-46E2-8665-DDAF2B21B9B7}"/>
              </a:ext>
            </a:extLst>
          </p:cNvPr>
          <p:cNvSpPr/>
          <p:nvPr/>
        </p:nvSpPr>
        <p:spPr>
          <a:xfrm>
            <a:off x="2837860" y="3529572"/>
            <a:ext cx="34073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6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8AC609-ABCC-4939-A42B-3F884C0FA0EB}"/>
              </a:ext>
            </a:extLst>
          </p:cNvPr>
          <p:cNvSpPr/>
          <p:nvPr/>
        </p:nvSpPr>
        <p:spPr>
          <a:xfrm>
            <a:off x="2833824" y="4522151"/>
            <a:ext cx="65446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940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2.22222E-6 L 0.53685 0.0041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61744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59076 0.002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6" grpId="0"/>
      <p:bldP spid="6" grpId="1"/>
      <p:bldP spid="6" grpId="2"/>
      <p:bldP spid="8" grpId="0"/>
      <p:bldP spid="8" grpId="1"/>
      <p:bldP spid="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8778EF-40E7-4AD9-B36B-447966F7FAB0}"/>
              </a:ext>
            </a:extLst>
          </p:cNvPr>
          <p:cNvSpPr txBox="1"/>
          <p:nvPr/>
        </p:nvSpPr>
        <p:spPr>
          <a:xfrm>
            <a:off x="2747889" y="647114"/>
            <a:ext cx="6696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কার্ড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220154-DA6F-49D8-83F0-FCD4191673FF}"/>
              </a:ext>
            </a:extLst>
          </p:cNvPr>
          <p:cNvSpPr txBox="1"/>
          <p:nvPr/>
        </p:nvSpPr>
        <p:spPr>
          <a:xfrm>
            <a:off x="1786596" y="1927274"/>
            <a:ext cx="3221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</a:p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</a:p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র্মি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81D087-6DD8-4660-A80B-F5535DBA255D}"/>
              </a:ext>
            </a:extLst>
          </p:cNvPr>
          <p:cNvSpPr/>
          <p:nvPr/>
        </p:nvSpPr>
        <p:spPr>
          <a:xfrm>
            <a:off x="1786596" y="1927274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8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49F6BA-F23E-4268-BD15-0C2D7D8B130B}"/>
              </a:ext>
            </a:extLst>
          </p:cNvPr>
          <p:cNvSpPr/>
          <p:nvPr/>
        </p:nvSpPr>
        <p:spPr>
          <a:xfrm>
            <a:off x="1786596" y="3281491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8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820A23-04AC-4636-9AFB-342A6AB73ADA}"/>
              </a:ext>
            </a:extLst>
          </p:cNvPr>
          <p:cNvSpPr/>
          <p:nvPr/>
        </p:nvSpPr>
        <p:spPr>
          <a:xfrm>
            <a:off x="1786596" y="4589542"/>
            <a:ext cx="829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603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42565 0.000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42318 -0.002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2448 0.005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1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9F811-BA75-4FD6-864D-562B2D12580A}"/>
              </a:ext>
            </a:extLst>
          </p:cNvPr>
          <p:cNvSpPr txBox="1"/>
          <p:nvPr/>
        </p:nvSpPr>
        <p:spPr>
          <a:xfrm>
            <a:off x="3882683" y="914400"/>
            <a:ext cx="400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কার্ড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4DFAB5-26BA-49AA-9B7E-1F9BB75A32A1}"/>
              </a:ext>
            </a:extLst>
          </p:cNvPr>
          <p:cNvSpPr txBox="1"/>
          <p:nvPr/>
        </p:nvSpPr>
        <p:spPr>
          <a:xfrm>
            <a:off x="5556739" y="2572045"/>
            <a:ext cx="1533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6247E7-9F61-467D-91E9-AAF28E383817}"/>
              </a:ext>
            </a:extLst>
          </p:cNvPr>
          <p:cNvGrpSpPr/>
          <p:nvPr/>
        </p:nvGrpSpPr>
        <p:grpSpPr>
          <a:xfrm>
            <a:off x="379828" y="1401803"/>
            <a:ext cx="7118252" cy="3677930"/>
            <a:chOff x="604911" y="810960"/>
            <a:chExt cx="7118252" cy="36779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7E6272B-3074-4E26-8F35-71505BE4F2C8}"/>
                </a:ext>
              </a:extLst>
            </p:cNvPr>
            <p:cNvSpPr txBox="1"/>
            <p:nvPr/>
          </p:nvSpPr>
          <p:spPr>
            <a:xfrm>
              <a:off x="604911" y="810960"/>
              <a:ext cx="30526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  </a:t>
              </a:r>
            </a:p>
            <a:p>
              <a:pPr algn="ctr"/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AD4BBED-13C3-4A05-9818-A6391455D158}"/>
                </a:ext>
              </a:extLst>
            </p:cNvPr>
            <p:cNvSpPr txBox="1"/>
            <p:nvPr/>
          </p:nvSpPr>
          <p:spPr>
            <a:xfrm>
              <a:off x="998806" y="1688123"/>
              <a:ext cx="672435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 </a:t>
              </a:r>
              <a:r>
                <a:rPr lang="bn-BD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শহিদুজ্জামান </a:t>
              </a:r>
              <a:endPara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bn-BD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বহরপুর </a:t>
              </a:r>
              <a:r>
                <a:rPr lang="bn-IN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</a:t>
              </a:r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বিদ্যালয়</a:t>
              </a:r>
            </a:p>
            <a:p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বালিয়াকান্দি, রাজবাড়ী।</a:t>
              </a:r>
              <a:endPara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088582" y="1745673"/>
            <a:ext cx="142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78" y="880839"/>
            <a:ext cx="4058459" cy="40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28D66BF-5AEA-45B9-80B5-0BBBC7BD292D}"/>
              </a:ext>
            </a:extLst>
          </p:cNvPr>
          <p:cNvGrpSpPr/>
          <p:nvPr/>
        </p:nvGrpSpPr>
        <p:grpSpPr>
          <a:xfrm>
            <a:off x="172607" y="436098"/>
            <a:ext cx="11846786" cy="6126403"/>
            <a:chOff x="172607" y="436098"/>
            <a:chExt cx="11846786" cy="61264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7E6272B-3074-4E26-8F35-71505BE4F2C8}"/>
                </a:ext>
              </a:extLst>
            </p:cNvPr>
            <p:cNvSpPr txBox="1"/>
            <p:nvPr/>
          </p:nvSpPr>
          <p:spPr>
            <a:xfrm>
              <a:off x="2926080" y="436098"/>
              <a:ext cx="54863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পড়ি ও লিখি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7D47B69-E576-45CA-973F-6CBA8B427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07" y="1561513"/>
              <a:ext cx="11846786" cy="5000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8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83E87AE-91AA-4CBB-9C0A-E553C228A552}"/>
              </a:ext>
            </a:extLst>
          </p:cNvPr>
          <p:cNvGrpSpPr/>
          <p:nvPr/>
        </p:nvGrpSpPr>
        <p:grpSpPr>
          <a:xfrm>
            <a:off x="1561514" y="228267"/>
            <a:ext cx="8792308" cy="6136815"/>
            <a:chOff x="1561514" y="228267"/>
            <a:chExt cx="8792308" cy="61368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B5B53D2-10B7-4BB8-BE43-393FEA0C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212" y="1185008"/>
              <a:ext cx="1552792" cy="12856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3133D8A-A3F7-400E-ACF1-B6AC4EE9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96" y="2904051"/>
              <a:ext cx="1866484" cy="10498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08EABA3-CDC8-4CEE-B808-86A54FFAA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212" y="4376991"/>
              <a:ext cx="1752168" cy="11026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76FF951-4B80-43EA-B9CF-136401BE0384}"/>
                </a:ext>
              </a:extLst>
            </p:cNvPr>
            <p:cNvSpPr txBox="1"/>
            <p:nvPr/>
          </p:nvSpPr>
          <p:spPr>
            <a:xfrm>
              <a:off x="2447779" y="228267"/>
              <a:ext cx="70130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মিল করে দেখাওঃ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8CDEFFA-5813-4FC8-9CC0-A018E0CD8B56}"/>
                </a:ext>
              </a:extLst>
            </p:cNvPr>
            <p:cNvCxnSpPr>
              <a:cxnSpLocks/>
            </p:cNvCxnSpPr>
            <p:nvPr/>
          </p:nvCxnSpPr>
          <p:spPr>
            <a:xfrm>
              <a:off x="5739618" y="906817"/>
              <a:ext cx="0" cy="54582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54F7B31-428F-43FF-B20D-38D9C1F6FBE5}"/>
                </a:ext>
              </a:extLst>
            </p:cNvPr>
            <p:cNvSpPr/>
            <p:nvPr/>
          </p:nvSpPr>
          <p:spPr>
            <a:xfrm>
              <a:off x="1561514" y="906817"/>
              <a:ext cx="8792308" cy="5458265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587CD9C-4BF0-43CB-B6EF-BDEF32511B90}"/>
                </a:ext>
              </a:extLst>
            </p:cNvPr>
            <p:cNvSpPr txBox="1"/>
            <p:nvPr/>
          </p:nvSpPr>
          <p:spPr>
            <a:xfrm>
              <a:off x="2208629" y="1275899"/>
              <a:ext cx="15193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ঊ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র্মি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9616FE3-7D6A-48F5-8BE3-FF448AE933E3}"/>
                </a:ext>
              </a:extLst>
            </p:cNvPr>
            <p:cNvSpPr txBox="1"/>
            <p:nvPr/>
          </p:nvSpPr>
          <p:spPr>
            <a:xfrm>
              <a:off x="2244460" y="2924225"/>
              <a:ext cx="1483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7E7180B-1F68-45FF-A951-5E1C9A1C188C}"/>
                </a:ext>
              </a:extLst>
            </p:cNvPr>
            <p:cNvSpPr txBox="1"/>
            <p:nvPr/>
          </p:nvSpPr>
          <p:spPr>
            <a:xfrm>
              <a:off x="2244462" y="4572000"/>
              <a:ext cx="1483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ষা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93AE4696-73CB-42D2-B279-5B59BCE57770}"/>
              </a:ext>
            </a:extLst>
          </p:cNvPr>
          <p:cNvCxnSpPr/>
          <p:nvPr/>
        </p:nvCxnSpPr>
        <p:spPr>
          <a:xfrm>
            <a:off x="3291840" y="1730326"/>
            <a:ext cx="4178105" cy="3151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28F77EB-B334-4327-BECF-B7DD1C9B510D}"/>
              </a:ext>
            </a:extLst>
          </p:cNvPr>
          <p:cNvCxnSpPr>
            <a:cxnSpLocks/>
          </p:cNvCxnSpPr>
          <p:nvPr/>
        </p:nvCxnSpPr>
        <p:spPr>
          <a:xfrm flipV="1">
            <a:off x="3291840" y="1885072"/>
            <a:ext cx="4178105" cy="14349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4D34E3E-FAC2-4A9F-9D13-C902D129A104}"/>
              </a:ext>
            </a:extLst>
          </p:cNvPr>
          <p:cNvCxnSpPr/>
          <p:nvPr/>
        </p:nvCxnSpPr>
        <p:spPr>
          <a:xfrm flipV="1">
            <a:off x="3460652" y="3429000"/>
            <a:ext cx="4009293" cy="15509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459F69-244F-4A2D-9EE4-8A98A6585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3" y="817419"/>
            <a:ext cx="8262358" cy="4637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048ACA-6F99-43D6-A169-BCE8F38B0160}"/>
              </a:ext>
            </a:extLst>
          </p:cNvPr>
          <p:cNvSpPr txBox="1"/>
          <p:nvPr/>
        </p:nvSpPr>
        <p:spPr>
          <a:xfrm>
            <a:off x="9019309" y="398822"/>
            <a:ext cx="2161309" cy="60016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bn-BD" sz="9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bn-BD" sz="9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bn-BD" sz="9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E78982-0B13-457C-98BC-1D91FA55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05" y="259080"/>
            <a:ext cx="5226572" cy="6416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272B-3074-4E26-8F35-71505BE4F2C8}"/>
              </a:ext>
            </a:extLst>
          </p:cNvPr>
          <p:cNvSpPr txBox="1"/>
          <p:nvPr/>
        </p:nvSpPr>
        <p:spPr>
          <a:xfrm>
            <a:off x="282184" y="1351508"/>
            <a:ext cx="60810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বর্ণ শিখিঃ উ,ঊ</a:t>
            </a: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১৩</a:t>
            </a: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A9350C1-64A2-49A6-89A7-2A52CD6B5830}"/>
              </a:ext>
            </a:extLst>
          </p:cNvPr>
          <p:cNvGrpSpPr/>
          <p:nvPr/>
        </p:nvGrpSpPr>
        <p:grpSpPr>
          <a:xfrm>
            <a:off x="365760" y="647114"/>
            <a:ext cx="11127545" cy="5044819"/>
            <a:chOff x="365760" y="647114"/>
            <a:chExt cx="11127545" cy="50448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7E6272B-3074-4E26-8F35-71505BE4F2C8}"/>
                </a:ext>
              </a:extLst>
            </p:cNvPr>
            <p:cNvSpPr txBox="1"/>
            <p:nvPr/>
          </p:nvSpPr>
          <p:spPr>
            <a:xfrm>
              <a:off x="365760" y="647114"/>
              <a:ext cx="99880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4DB55A0-DB22-4E22-B8DA-5B65F144EF49}"/>
                </a:ext>
              </a:extLst>
            </p:cNvPr>
            <p:cNvSpPr txBox="1"/>
            <p:nvPr/>
          </p:nvSpPr>
          <p:spPr>
            <a:xfrm>
              <a:off x="942535" y="1167618"/>
              <a:ext cx="1055077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শোনা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১.১.১ বাক্য শব্দে ব্যবহৃত বাংলা বর্ণমালার ধ্বনি মনোযোগ সহকারে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শুনবে ও মনে রাখবে।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১.১.১ বাক্য ও শব্দে ব্যবহৃত বাংলা বর্ণমালার ধ্বনি স্পষ্ট ও শুদ্ধভাবে বলতে পারবে।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১.১.১ বাংলা বর্ণমালা স্পষ্ট ও শুদ্ধ উচ্চারনে পড়তে পারবে।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লেখা 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১.১.১ স্পষ্ট ও সঠিক আকৃতিতে বাংলা বর্ণমালা লিখতে পারবে।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7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E05A93-2CF5-4B71-A6F7-34879BE33464}"/>
              </a:ext>
            </a:extLst>
          </p:cNvPr>
          <p:cNvSpPr txBox="1"/>
          <p:nvPr/>
        </p:nvSpPr>
        <p:spPr>
          <a:xfrm>
            <a:off x="2841674" y="2703786"/>
            <a:ext cx="717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272B-3074-4E26-8F35-71505BE4F2C8}"/>
              </a:ext>
            </a:extLst>
          </p:cNvPr>
          <p:cNvSpPr txBox="1"/>
          <p:nvPr/>
        </p:nvSpPr>
        <p:spPr>
          <a:xfrm>
            <a:off x="2452467" y="5739618"/>
            <a:ext cx="728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4A44BE-7E43-4CCC-BD3E-C37038D98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40018"/>
          <a:stretch/>
        </p:blipFill>
        <p:spPr>
          <a:xfrm>
            <a:off x="239150" y="410496"/>
            <a:ext cx="7067327" cy="5563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FD93FE-C0F3-40F7-9CF7-BE3A4A5EC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8"/>
          <a:stretch/>
        </p:blipFill>
        <p:spPr>
          <a:xfrm>
            <a:off x="7306478" y="410496"/>
            <a:ext cx="4885522" cy="55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272B-3074-4E26-8F35-71505BE4F2C8}"/>
              </a:ext>
            </a:extLst>
          </p:cNvPr>
          <p:cNvSpPr txBox="1"/>
          <p:nvPr/>
        </p:nvSpPr>
        <p:spPr>
          <a:xfrm>
            <a:off x="1913653" y="4856703"/>
            <a:ext cx="2730919" cy="6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B057FB-020F-4745-BA8F-423BBFBE0C46}"/>
              </a:ext>
            </a:extLst>
          </p:cNvPr>
          <p:cNvSpPr txBox="1"/>
          <p:nvPr/>
        </p:nvSpPr>
        <p:spPr>
          <a:xfrm>
            <a:off x="1913652" y="4865635"/>
            <a:ext cx="2730919" cy="6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3FDD43-F369-4292-B976-9BBA3464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687150"/>
            <a:ext cx="12079458" cy="50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272B-3074-4E26-8F35-71505BE4F2C8}"/>
              </a:ext>
            </a:extLst>
          </p:cNvPr>
          <p:cNvSpPr txBox="1"/>
          <p:nvPr/>
        </p:nvSpPr>
        <p:spPr>
          <a:xfrm>
            <a:off x="2452467" y="2592475"/>
            <a:ext cx="728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শিখিঃ উ ঊ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28730A-79ED-4596-A8E7-30691896BF0C}"/>
              </a:ext>
            </a:extLst>
          </p:cNvPr>
          <p:cNvSpPr txBox="1"/>
          <p:nvPr/>
        </p:nvSpPr>
        <p:spPr>
          <a:xfrm>
            <a:off x="717453" y="2447778"/>
            <a:ext cx="11071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আরও কিছু ছবি দেখি-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422</TotalTime>
  <Words>162</Words>
  <Application>Microsoft Office PowerPoint</Application>
  <PresentationFormat>Custom</PresentationFormat>
  <Paragraphs>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Milon</dc:creator>
  <cp:lastModifiedBy>DPE</cp:lastModifiedBy>
  <cp:revision>151</cp:revision>
  <dcterms:created xsi:type="dcterms:W3CDTF">2019-04-08T10:38:47Z</dcterms:created>
  <dcterms:modified xsi:type="dcterms:W3CDTF">2020-06-02T08:25:20Z</dcterms:modified>
</cp:coreProperties>
</file>