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262" r:id="rId4"/>
    <p:sldId id="257" r:id="rId5"/>
    <p:sldId id="274" r:id="rId6"/>
    <p:sldId id="268" r:id="rId7"/>
    <p:sldId id="275" r:id="rId8"/>
    <p:sldId id="276" r:id="rId9"/>
    <p:sldId id="277" r:id="rId10"/>
    <p:sldId id="284" r:id="rId11"/>
    <p:sldId id="272" r:id="rId12"/>
    <p:sldId id="273" r:id="rId13"/>
    <p:sldId id="259" r:id="rId14"/>
    <p:sldId id="260" r:id="rId15"/>
    <p:sldId id="263" r:id="rId16"/>
    <p:sldId id="264" r:id="rId17"/>
    <p:sldId id="265" r:id="rId18"/>
    <p:sldId id="266" r:id="rId19"/>
    <p:sldId id="267" r:id="rId20"/>
    <p:sldId id="282" r:id="rId21"/>
    <p:sldId id="280" r:id="rId22"/>
    <p:sldId id="283" r:id="rId23"/>
    <p:sldId id="287" r:id="rId24"/>
  </p:sldIdLst>
  <p:sldSz cx="14722475" cy="93265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BB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62" y="-108"/>
      </p:cViewPr>
      <p:guideLst>
        <p:guide orient="horz" pos="2937"/>
        <p:guide pos="46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21EA3-11CE-448A-A37D-58F5E2554285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3E864-93D1-44D2-9514-524DDA3685C6}">
      <dgm:prSet phldrT="[Text]" custT="1"/>
      <dgm:spPr/>
      <dgm:t>
        <a:bodyPr/>
        <a:lstStyle/>
        <a:p>
          <a:pPr algn="ctr"/>
          <a:r>
            <a: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জন্ম </a:t>
          </a:r>
          <a:r>
            <a: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১৮৬১ </a:t>
          </a:r>
          <a:r>
            <a: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খ্রিষ্টাব্দের </a:t>
          </a:r>
          <a:r>
            <a: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 </a:t>
          </a:r>
          <a:r>
            <a:rPr lang="en-US" sz="20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মে</a:t>
          </a:r>
          <a:r>
            <a: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১২৬৮ বঙ্গাব্দের ২৫শে বৈশাখ </a:t>
          </a:r>
          <a:endParaRPr lang="en-US" sz="2000" b="1" dirty="0">
            <a:solidFill>
              <a:schemeClr val="tx1"/>
            </a:solidFill>
          </a:endParaRPr>
        </a:p>
      </dgm:t>
    </dgm:pt>
    <dgm:pt modelId="{9467626A-FBA7-465F-92DE-3EE5FA0C1CE8}" type="parTrans" cxnId="{B0341DBF-DD01-421B-8855-E44A9DBEB66A}">
      <dgm:prSet/>
      <dgm:spPr/>
      <dgm:t>
        <a:bodyPr/>
        <a:lstStyle/>
        <a:p>
          <a:endParaRPr lang="en-US"/>
        </a:p>
      </dgm:t>
    </dgm:pt>
    <dgm:pt modelId="{473491DB-9DD7-4634-842A-08510345ACBC}" type="sibTrans" cxnId="{B0341DBF-DD01-421B-8855-E44A9DBEB66A}">
      <dgm:prSet/>
      <dgm:spPr/>
      <dgm:t>
        <a:bodyPr/>
        <a:lstStyle/>
        <a:p>
          <a:endParaRPr lang="en-US"/>
        </a:p>
      </dgm:t>
    </dgm:pt>
    <dgm:pt modelId="{663EB8E0-2DF1-49D8-8243-5312C22001A8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সাহিত্যে নোবেল পুরস্কার  </a:t>
          </a:r>
          <a:endParaRPr lang="en-US" sz="2400" dirty="0">
            <a:solidFill>
              <a:schemeClr val="tx1"/>
            </a:solidFill>
          </a:endParaRPr>
        </a:p>
      </dgm:t>
    </dgm:pt>
    <dgm:pt modelId="{66B8E130-3E8C-4FC0-B919-0C910F9813B6}" type="parTrans" cxnId="{876007F3-D552-4B5B-931D-FBBE2415940C}">
      <dgm:prSet/>
      <dgm:spPr/>
      <dgm:t>
        <a:bodyPr/>
        <a:lstStyle/>
        <a:p>
          <a:endParaRPr lang="en-US"/>
        </a:p>
      </dgm:t>
    </dgm:pt>
    <dgm:pt modelId="{98089289-8D17-4436-B476-1899B9663925}" type="sibTrans" cxnId="{876007F3-D552-4B5B-931D-FBBE2415940C}">
      <dgm:prSet/>
      <dgm:spPr/>
      <dgm:t>
        <a:bodyPr/>
        <a:lstStyle/>
        <a:p>
          <a:endParaRPr lang="en-US"/>
        </a:p>
      </dgm:t>
    </dgm:pt>
    <dgm:pt modelId="{CF5AB1FF-6B7B-4CEC-861C-146C65EB184D}">
      <dgm:prSet phldrT="[Text]" custT="1"/>
      <dgm:spPr/>
      <dgm:t>
        <a:bodyPr/>
        <a:lstStyle/>
        <a:p>
          <a:r>
            <a: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 ৭ আগস্ট  </a:t>
          </a:r>
        </a:p>
        <a:p>
          <a:r>
            <a: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597FE-0608-4E83-8902-A129B3FCDB4D}" type="parTrans" cxnId="{8B5F244C-354A-41BD-9220-060DDD26540D}">
      <dgm:prSet/>
      <dgm:spPr/>
      <dgm:t>
        <a:bodyPr/>
        <a:lstStyle/>
        <a:p>
          <a:endParaRPr lang="en-US"/>
        </a:p>
      </dgm:t>
    </dgm:pt>
    <dgm:pt modelId="{44ACDD09-39B6-4A08-9AA3-6A58842BA7FC}" type="sibTrans" cxnId="{8B5F244C-354A-41BD-9220-060DDD26540D}">
      <dgm:prSet/>
      <dgm:spPr/>
      <dgm:t>
        <a:bodyPr/>
        <a:lstStyle/>
        <a:p>
          <a:endParaRPr lang="en-US"/>
        </a:p>
      </dgm:t>
    </dgm:pt>
    <dgm:pt modelId="{A175FB64-E6B4-4364-A8B5-041026A6B956}">
      <dgm:prSet phldrT="[Text]"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ঘরেবাইরে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শেষের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</a:t>
          </a:r>
          <a:endParaRPr lang="en-US" sz="2400" b="1" dirty="0">
            <a:solidFill>
              <a:schemeClr val="tx1"/>
            </a:solidFill>
          </a:endParaRPr>
        </a:p>
      </dgm:t>
    </dgm:pt>
    <dgm:pt modelId="{85E2802E-B8AF-4F53-9D08-C251F5523014}" type="sibTrans" cxnId="{44181850-A0D0-4151-A145-A0C9629D2231}">
      <dgm:prSet/>
      <dgm:spPr/>
      <dgm:t>
        <a:bodyPr/>
        <a:lstStyle/>
        <a:p>
          <a:endParaRPr lang="en-US"/>
        </a:p>
      </dgm:t>
    </dgm:pt>
    <dgm:pt modelId="{0AC51E2C-FA44-4477-B90E-D6046278523F}" type="parTrans" cxnId="{44181850-A0D0-4151-A145-A0C9629D2231}">
      <dgm:prSet/>
      <dgm:spPr/>
      <dgm:t>
        <a:bodyPr/>
        <a:lstStyle/>
        <a:p>
          <a:endParaRPr lang="en-US"/>
        </a:p>
      </dgm:t>
    </dgm:pt>
    <dgm:pt modelId="{65AD5873-A372-4ED3-956F-4F536E8DD0DD}">
      <dgm:prSet phldrT="[Text]" custT="1"/>
      <dgm:spPr>
        <a:solidFill>
          <a:srgbClr val="00B0F0"/>
        </a:solidFill>
      </dgm:spPr>
      <dgm:t>
        <a:bodyPr/>
        <a:lstStyle/>
        <a:p>
          <a:pPr algn="ctr"/>
          <a:endParaRPr lang="bn-IN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সোনারতরী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গীতাঞ্জলী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F6E57D9A-68D4-40A5-BFA7-0D5DD9BF215A}" type="sibTrans" cxnId="{35163979-2C47-4245-814C-9562DA4FE5C1}">
      <dgm:prSet/>
      <dgm:spPr/>
      <dgm:t>
        <a:bodyPr/>
        <a:lstStyle/>
        <a:p>
          <a:endParaRPr lang="en-US"/>
        </a:p>
      </dgm:t>
    </dgm:pt>
    <dgm:pt modelId="{A5173CA8-C18F-42D2-B0F8-8C5955AA6723}" type="parTrans" cxnId="{35163979-2C47-4245-814C-9562DA4FE5C1}">
      <dgm:prSet/>
      <dgm:spPr/>
      <dgm:t>
        <a:bodyPr/>
        <a:lstStyle/>
        <a:p>
          <a:endParaRPr lang="en-US"/>
        </a:p>
      </dgm:t>
    </dgm:pt>
    <dgm:pt modelId="{D132CFC1-CC0A-48EA-B56E-5FC0C3EA582D}" type="pres">
      <dgm:prSet presAssocID="{B2821EA3-11CE-448A-A37D-58F5E25542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A56EE-C40F-448D-80D9-B8DD6E81881C}" type="pres">
      <dgm:prSet presAssocID="{F373E864-93D1-44D2-9514-524DDA3685C6}" presName="node" presStyleLbl="node1" presStyleIdx="0" presStyleCnt="5" custScaleX="103289" custScaleY="91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4D12-27F3-43DB-B6C4-89D833397952}" type="pres">
      <dgm:prSet presAssocID="{473491DB-9DD7-4634-842A-08510345ACB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6BAC454-6F65-492D-92A2-1B763E6B7E1E}" type="pres">
      <dgm:prSet presAssocID="{473491DB-9DD7-4634-842A-08510345ACB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9EF969-F896-406B-A808-EC3206CF4DF7}" type="pres">
      <dgm:prSet presAssocID="{65AD5873-A372-4ED3-956F-4F536E8DD0DD}" presName="node" presStyleLbl="node1" presStyleIdx="1" presStyleCnt="5" custScaleX="97047" custScaleY="99570" custRadScaleRad="106521" custRadScaleInc="-4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FCAF9-F7F0-4C0B-BF53-ED310AD81294}" type="pres">
      <dgm:prSet presAssocID="{F6E57D9A-68D4-40A5-BFA7-0D5DD9BF215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D1EFBAA-143F-4FE6-A57A-1533467F6017}" type="pres">
      <dgm:prSet presAssocID="{F6E57D9A-68D4-40A5-BFA7-0D5DD9BF215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1DD0CB9-3910-423F-B7CC-48C535E59456}" type="pres">
      <dgm:prSet presAssocID="{A175FB64-E6B4-4364-A8B5-041026A6B956}" presName="node" presStyleLbl="node1" presStyleIdx="2" presStyleCnt="5" custRadScaleRad="100610" custRadScaleInc="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F5565-E541-43DD-8602-C584BB0519AE}" type="pres">
      <dgm:prSet presAssocID="{85E2802E-B8AF-4F53-9D08-C251F55230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72C08CD-17B0-4E69-AA09-299F1AEF68E1}" type="pres">
      <dgm:prSet presAssocID="{85E2802E-B8AF-4F53-9D08-C251F552301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A035B5F-C78F-46EC-9B9C-CE461F62DE87}" type="pres">
      <dgm:prSet presAssocID="{663EB8E0-2DF1-49D8-8243-5312C22001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80C0-27B9-4C86-8A7E-C3EFB6D9EB36}" type="pres">
      <dgm:prSet presAssocID="{98089289-8D17-4436-B476-1899B966392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992894D-D94D-46FB-91D5-76E022EE92A5}" type="pres">
      <dgm:prSet presAssocID="{98089289-8D17-4436-B476-1899B96639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931D919-AFD6-45D8-AB4F-6B98B8CA1CF6}" type="pres">
      <dgm:prSet presAssocID="{CF5AB1FF-6B7B-4CEC-861C-146C65EB18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B9094-8F4C-4403-AC22-551E4A493906}" type="pres">
      <dgm:prSet presAssocID="{44ACDD09-39B6-4A08-9AA3-6A58842BA7F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3C0C340-A20F-4AC6-B08A-7ECB9045C06E}" type="pres">
      <dgm:prSet presAssocID="{44ACDD09-39B6-4A08-9AA3-6A58842BA7F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B5F244C-354A-41BD-9220-060DDD26540D}" srcId="{B2821EA3-11CE-448A-A37D-58F5E2554285}" destId="{CF5AB1FF-6B7B-4CEC-861C-146C65EB184D}" srcOrd="4" destOrd="0" parTransId="{39F597FE-0608-4E83-8902-A129B3FCDB4D}" sibTransId="{44ACDD09-39B6-4A08-9AA3-6A58842BA7FC}"/>
    <dgm:cxn modelId="{876007F3-D552-4B5B-931D-FBBE2415940C}" srcId="{B2821EA3-11CE-448A-A37D-58F5E2554285}" destId="{663EB8E0-2DF1-49D8-8243-5312C22001A8}" srcOrd="3" destOrd="0" parTransId="{66B8E130-3E8C-4FC0-B919-0C910F9813B6}" sibTransId="{98089289-8D17-4436-B476-1899B9663925}"/>
    <dgm:cxn modelId="{D4A96773-9775-4BD9-9777-7B57BB09D547}" type="presOf" srcId="{85E2802E-B8AF-4F53-9D08-C251F5523014}" destId="{672C08CD-17B0-4E69-AA09-299F1AEF68E1}" srcOrd="1" destOrd="0" presId="urn:microsoft.com/office/officeart/2005/8/layout/cycle2"/>
    <dgm:cxn modelId="{B0341DBF-DD01-421B-8855-E44A9DBEB66A}" srcId="{B2821EA3-11CE-448A-A37D-58F5E2554285}" destId="{F373E864-93D1-44D2-9514-524DDA3685C6}" srcOrd="0" destOrd="0" parTransId="{9467626A-FBA7-465F-92DE-3EE5FA0C1CE8}" sibTransId="{473491DB-9DD7-4634-842A-08510345ACBC}"/>
    <dgm:cxn modelId="{9AF610F5-F51A-40B9-9A07-7A8BB41BDB4D}" type="presOf" srcId="{663EB8E0-2DF1-49D8-8243-5312C22001A8}" destId="{4A035B5F-C78F-46EC-9B9C-CE461F62DE87}" srcOrd="0" destOrd="0" presId="urn:microsoft.com/office/officeart/2005/8/layout/cycle2"/>
    <dgm:cxn modelId="{543F7F27-8540-4FF6-A99B-4A1CA9F38115}" type="presOf" srcId="{B2821EA3-11CE-448A-A37D-58F5E2554285}" destId="{D132CFC1-CC0A-48EA-B56E-5FC0C3EA582D}" srcOrd="0" destOrd="0" presId="urn:microsoft.com/office/officeart/2005/8/layout/cycle2"/>
    <dgm:cxn modelId="{44181850-A0D0-4151-A145-A0C9629D2231}" srcId="{B2821EA3-11CE-448A-A37D-58F5E2554285}" destId="{A175FB64-E6B4-4364-A8B5-041026A6B956}" srcOrd="2" destOrd="0" parTransId="{0AC51E2C-FA44-4477-B90E-D6046278523F}" sibTransId="{85E2802E-B8AF-4F53-9D08-C251F5523014}"/>
    <dgm:cxn modelId="{35163979-2C47-4245-814C-9562DA4FE5C1}" srcId="{B2821EA3-11CE-448A-A37D-58F5E2554285}" destId="{65AD5873-A372-4ED3-956F-4F536E8DD0DD}" srcOrd="1" destOrd="0" parTransId="{A5173CA8-C18F-42D2-B0F8-8C5955AA6723}" sibTransId="{F6E57D9A-68D4-40A5-BFA7-0D5DD9BF215A}"/>
    <dgm:cxn modelId="{DEC46E18-8E96-4DA8-AB68-873AC8340426}" type="presOf" srcId="{65AD5873-A372-4ED3-956F-4F536E8DD0DD}" destId="{B79EF969-F896-406B-A808-EC3206CF4DF7}" srcOrd="0" destOrd="0" presId="urn:microsoft.com/office/officeart/2005/8/layout/cycle2"/>
    <dgm:cxn modelId="{9EA8B978-3D24-4C18-BA0E-B831B0828E9B}" type="presOf" srcId="{F6E57D9A-68D4-40A5-BFA7-0D5DD9BF215A}" destId="{CD1EFBAA-143F-4FE6-A57A-1533467F6017}" srcOrd="1" destOrd="0" presId="urn:microsoft.com/office/officeart/2005/8/layout/cycle2"/>
    <dgm:cxn modelId="{3F84750D-EA8D-42B7-9D82-06B3018887EA}" type="presOf" srcId="{44ACDD09-39B6-4A08-9AA3-6A58842BA7FC}" destId="{B71B9094-8F4C-4403-AC22-551E4A493906}" srcOrd="0" destOrd="0" presId="urn:microsoft.com/office/officeart/2005/8/layout/cycle2"/>
    <dgm:cxn modelId="{DE436080-81B8-4D46-B280-5D105E273770}" type="presOf" srcId="{85E2802E-B8AF-4F53-9D08-C251F5523014}" destId="{446F5565-E541-43DD-8602-C584BB0519AE}" srcOrd="0" destOrd="0" presId="urn:microsoft.com/office/officeart/2005/8/layout/cycle2"/>
    <dgm:cxn modelId="{2A459F0C-0066-4B82-BF25-83AF80C5ADC2}" type="presOf" srcId="{A175FB64-E6B4-4364-A8B5-041026A6B956}" destId="{11DD0CB9-3910-423F-B7CC-48C535E59456}" srcOrd="0" destOrd="0" presId="urn:microsoft.com/office/officeart/2005/8/layout/cycle2"/>
    <dgm:cxn modelId="{73AB7717-117C-45CD-914E-2FF4D1ECA4A4}" type="presOf" srcId="{98089289-8D17-4436-B476-1899B9663925}" destId="{F87D80C0-27B9-4C86-8A7E-C3EFB6D9EB36}" srcOrd="0" destOrd="0" presId="urn:microsoft.com/office/officeart/2005/8/layout/cycle2"/>
    <dgm:cxn modelId="{16C0D31E-6CF8-4F42-B1BA-37E092259C0A}" type="presOf" srcId="{F6E57D9A-68D4-40A5-BFA7-0D5DD9BF215A}" destId="{86AFCAF9-F7F0-4C0B-BF53-ED310AD81294}" srcOrd="0" destOrd="0" presId="urn:microsoft.com/office/officeart/2005/8/layout/cycle2"/>
    <dgm:cxn modelId="{3EA08212-B847-4976-92E8-D00F2472906F}" type="presOf" srcId="{F373E864-93D1-44D2-9514-524DDA3685C6}" destId="{F3CA56EE-C40F-448D-80D9-B8DD6E81881C}" srcOrd="0" destOrd="0" presId="urn:microsoft.com/office/officeart/2005/8/layout/cycle2"/>
    <dgm:cxn modelId="{EB6266DC-BA8A-4AEC-94E9-0584CEC9BA04}" type="presOf" srcId="{44ACDD09-39B6-4A08-9AA3-6A58842BA7FC}" destId="{A3C0C340-A20F-4AC6-B08A-7ECB9045C06E}" srcOrd="1" destOrd="0" presId="urn:microsoft.com/office/officeart/2005/8/layout/cycle2"/>
    <dgm:cxn modelId="{78284E2C-6062-4586-AC88-4769673D5F52}" type="presOf" srcId="{98089289-8D17-4436-B476-1899B9663925}" destId="{5992894D-D94D-46FB-91D5-76E022EE92A5}" srcOrd="1" destOrd="0" presId="urn:microsoft.com/office/officeart/2005/8/layout/cycle2"/>
    <dgm:cxn modelId="{E0C9ADA4-31FB-4F8C-9B25-8FF3FE6E590B}" type="presOf" srcId="{CF5AB1FF-6B7B-4CEC-861C-146C65EB184D}" destId="{0931D919-AFD6-45D8-AB4F-6B98B8CA1CF6}" srcOrd="0" destOrd="0" presId="urn:microsoft.com/office/officeart/2005/8/layout/cycle2"/>
    <dgm:cxn modelId="{34E18982-2277-4CBC-8301-472ADEE1C201}" type="presOf" srcId="{473491DB-9DD7-4634-842A-08510345ACBC}" destId="{96F54D12-27F3-43DB-B6C4-89D833397952}" srcOrd="0" destOrd="0" presId="urn:microsoft.com/office/officeart/2005/8/layout/cycle2"/>
    <dgm:cxn modelId="{757319B5-C80F-4CBB-9AFB-91B9E23AFF4E}" type="presOf" srcId="{473491DB-9DD7-4634-842A-08510345ACBC}" destId="{76BAC454-6F65-492D-92A2-1B763E6B7E1E}" srcOrd="1" destOrd="0" presId="urn:microsoft.com/office/officeart/2005/8/layout/cycle2"/>
    <dgm:cxn modelId="{0A94ED2D-4C27-4FE7-8099-07703B787B9E}" type="presParOf" srcId="{D132CFC1-CC0A-48EA-B56E-5FC0C3EA582D}" destId="{F3CA56EE-C40F-448D-80D9-B8DD6E81881C}" srcOrd="0" destOrd="0" presId="urn:microsoft.com/office/officeart/2005/8/layout/cycle2"/>
    <dgm:cxn modelId="{E0A645F0-7CB1-4D0F-B0B2-21BFD1C13CF1}" type="presParOf" srcId="{D132CFC1-CC0A-48EA-B56E-5FC0C3EA582D}" destId="{96F54D12-27F3-43DB-B6C4-89D833397952}" srcOrd="1" destOrd="0" presId="urn:microsoft.com/office/officeart/2005/8/layout/cycle2"/>
    <dgm:cxn modelId="{117D2F59-C414-4C8B-9451-6731EFE2D08E}" type="presParOf" srcId="{96F54D12-27F3-43DB-B6C4-89D833397952}" destId="{76BAC454-6F65-492D-92A2-1B763E6B7E1E}" srcOrd="0" destOrd="0" presId="urn:microsoft.com/office/officeart/2005/8/layout/cycle2"/>
    <dgm:cxn modelId="{CF0ED061-0DB6-4422-81AB-D663EEB852ED}" type="presParOf" srcId="{D132CFC1-CC0A-48EA-B56E-5FC0C3EA582D}" destId="{B79EF969-F896-406B-A808-EC3206CF4DF7}" srcOrd="2" destOrd="0" presId="urn:microsoft.com/office/officeart/2005/8/layout/cycle2"/>
    <dgm:cxn modelId="{1C916609-D679-4214-BD3F-7F486D49CE12}" type="presParOf" srcId="{D132CFC1-CC0A-48EA-B56E-5FC0C3EA582D}" destId="{86AFCAF9-F7F0-4C0B-BF53-ED310AD81294}" srcOrd="3" destOrd="0" presId="urn:microsoft.com/office/officeart/2005/8/layout/cycle2"/>
    <dgm:cxn modelId="{012DEC74-31B8-4F5A-A340-4E13806F84DD}" type="presParOf" srcId="{86AFCAF9-F7F0-4C0B-BF53-ED310AD81294}" destId="{CD1EFBAA-143F-4FE6-A57A-1533467F6017}" srcOrd="0" destOrd="0" presId="urn:microsoft.com/office/officeart/2005/8/layout/cycle2"/>
    <dgm:cxn modelId="{077EF1C1-AAEC-4520-9BFF-46F81E92DB64}" type="presParOf" srcId="{D132CFC1-CC0A-48EA-B56E-5FC0C3EA582D}" destId="{11DD0CB9-3910-423F-B7CC-48C535E59456}" srcOrd="4" destOrd="0" presId="urn:microsoft.com/office/officeart/2005/8/layout/cycle2"/>
    <dgm:cxn modelId="{41AC6A9E-A522-41A5-AEF8-6AD6CCBB5868}" type="presParOf" srcId="{D132CFC1-CC0A-48EA-B56E-5FC0C3EA582D}" destId="{446F5565-E541-43DD-8602-C584BB0519AE}" srcOrd="5" destOrd="0" presId="urn:microsoft.com/office/officeart/2005/8/layout/cycle2"/>
    <dgm:cxn modelId="{B74ABE5F-740E-4D41-8CDD-649845FCDEA9}" type="presParOf" srcId="{446F5565-E541-43DD-8602-C584BB0519AE}" destId="{672C08CD-17B0-4E69-AA09-299F1AEF68E1}" srcOrd="0" destOrd="0" presId="urn:microsoft.com/office/officeart/2005/8/layout/cycle2"/>
    <dgm:cxn modelId="{96F0C9DA-3951-4170-A80B-636B67D6064B}" type="presParOf" srcId="{D132CFC1-CC0A-48EA-B56E-5FC0C3EA582D}" destId="{4A035B5F-C78F-46EC-9B9C-CE461F62DE87}" srcOrd="6" destOrd="0" presId="urn:microsoft.com/office/officeart/2005/8/layout/cycle2"/>
    <dgm:cxn modelId="{1F35FBD9-EF6E-4983-A089-DBC88200AD4D}" type="presParOf" srcId="{D132CFC1-CC0A-48EA-B56E-5FC0C3EA582D}" destId="{F87D80C0-27B9-4C86-8A7E-C3EFB6D9EB36}" srcOrd="7" destOrd="0" presId="urn:microsoft.com/office/officeart/2005/8/layout/cycle2"/>
    <dgm:cxn modelId="{D39AF7AE-AE3A-4A85-918C-8AFD385A5D05}" type="presParOf" srcId="{F87D80C0-27B9-4C86-8A7E-C3EFB6D9EB36}" destId="{5992894D-D94D-46FB-91D5-76E022EE92A5}" srcOrd="0" destOrd="0" presId="urn:microsoft.com/office/officeart/2005/8/layout/cycle2"/>
    <dgm:cxn modelId="{2A5B8D59-ED9E-4E36-AA58-020D31AAD8E8}" type="presParOf" srcId="{D132CFC1-CC0A-48EA-B56E-5FC0C3EA582D}" destId="{0931D919-AFD6-45D8-AB4F-6B98B8CA1CF6}" srcOrd="8" destOrd="0" presId="urn:microsoft.com/office/officeart/2005/8/layout/cycle2"/>
    <dgm:cxn modelId="{F6BCA5E4-997F-4A6F-A25F-2696ED4B87BE}" type="presParOf" srcId="{D132CFC1-CC0A-48EA-B56E-5FC0C3EA582D}" destId="{B71B9094-8F4C-4403-AC22-551E4A493906}" srcOrd="9" destOrd="0" presId="urn:microsoft.com/office/officeart/2005/8/layout/cycle2"/>
    <dgm:cxn modelId="{133B708B-6E8E-4F56-A9C2-E1EE13C9EB69}" type="presParOf" srcId="{B71B9094-8F4C-4403-AC22-551E4A493906}" destId="{A3C0C340-A20F-4AC6-B08A-7ECB9045C06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56EE-C40F-448D-80D9-B8DD6E81881C}">
      <dsp:nvSpPr>
        <dsp:cNvPr id="0" name=""/>
        <dsp:cNvSpPr/>
      </dsp:nvSpPr>
      <dsp:spPr>
        <a:xfrm>
          <a:off x="4305493" y="95100"/>
          <a:ext cx="2431654" cy="2164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জন্ম </a:t>
          </a:r>
          <a:r>
            <a: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১৮৬১ </a:t>
          </a:r>
          <a:r>
            <a:rPr lang="bn-IN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খ্রিষ্টাব্দের </a:t>
          </a:r>
          <a:r>
            <a: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 </a:t>
          </a:r>
          <a:r>
            <a:rPr lang="en-US" sz="2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মে</a:t>
          </a:r>
          <a:r>
            <a:rPr lang="en-US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IN" sz="2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১২৬৮ বঙ্গাব্দের ২৫শে বৈশাখ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661600" y="412107"/>
        <a:ext cx="1719440" cy="1530648"/>
      </dsp:txXfrm>
    </dsp:sp>
    <dsp:sp modelId="{96F54D12-27F3-43DB-B6C4-89D833397952}">
      <dsp:nvSpPr>
        <dsp:cNvPr id="0" name=""/>
        <dsp:cNvSpPr/>
      </dsp:nvSpPr>
      <dsp:spPr>
        <a:xfrm rot="1953358">
          <a:off x="6689932" y="1738763"/>
          <a:ext cx="665723" cy="79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705623" y="1843937"/>
        <a:ext cx="466006" cy="476730"/>
      </dsp:txXfrm>
    </dsp:sp>
    <dsp:sp modelId="{B79EF969-F896-406B-A808-EC3206CF4DF7}">
      <dsp:nvSpPr>
        <dsp:cNvPr id="0" name=""/>
        <dsp:cNvSpPr/>
      </dsp:nvSpPr>
      <dsp:spPr>
        <a:xfrm>
          <a:off x="7395579" y="1931319"/>
          <a:ext cx="2284704" cy="234410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সোনারতরী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গীতাঞ্জলী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730166" y="2274605"/>
        <a:ext cx="1615530" cy="1657529"/>
      </dsp:txXfrm>
    </dsp:sp>
    <dsp:sp modelId="{86AFCAF9-F7F0-4C0B-BF53-ED310AD81294}">
      <dsp:nvSpPr>
        <dsp:cNvPr id="0" name=""/>
        <dsp:cNvSpPr/>
      </dsp:nvSpPr>
      <dsp:spPr>
        <a:xfrm rot="6572081">
          <a:off x="7554833" y="4441256"/>
          <a:ext cx="734924" cy="79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10800000">
        <a:off x="7701933" y="4496273"/>
        <a:ext cx="514447" cy="476730"/>
      </dsp:txXfrm>
    </dsp:sp>
    <dsp:sp modelId="{11DD0CB9-3910-423F-B7CC-48C535E59456}">
      <dsp:nvSpPr>
        <dsp:cNvPr id="0" name=""/>
        <dsp:cNvSpPr/>
      </dsp:nvSpPr>
      <dsp:spPr>
        <a:xfrm>
          <a:off x="6112796" y="5443795"/>
          <a:ext cx="2354224" cy="23542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ঘরেবাইরে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শেষের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কবিতা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457564" y="5788563"/>
        <a:ext cx="1664688" cy="1664688"/>
      </dsp:txXfrm>
    </dsp:sp>
    <dsp:sp modelId="{446F5565-E541-43DD-8602-C584BB0519AE}">
      <dsp:nvSpPr>
        <dsp:cNvPr id="0" name=""/>
        <dsp:cNvSpPr/>
      </dsp:nvSpPr>
      <dsp:spPr>
        <a:xfrm rot="10800310">
          <a:off x="5225582" y="6223474"/>
          <a:ext cx="626964" cy="79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10800000">
        <a:off x="5413671" y="6382392"/>
        <a:ext cx="438875" cy="476730"/>
      </dsp:txXfrm>
    </dsp:sp>
    <dsp:sp modelId="{4A035B5F-C78F-46EC-9B9C-CE461F62DE87}">
      <dsp:nvSpPr>
        <dsp:cNvPr id="0" name=""/>
        <dsp:cNvSpPr/>
      </dsp:nvSpPr>
      <dsp:spPr>
        <a:xfrm>
          <a:off x="2575619" y="5443476"/>
          <a:ext cx="2354224" cy="23542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সাহিত্যে নোবেল পুরস্কার 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20387" y="5788244"/>
        <a:ext cx="1664688" cy="1664688"/>
      </dsp:txXfrm>
    </dsp:sp>
    <dsp:sp modelId="{F87D80C0-27B9-4C86-8A7E-C3EFB6D9EB36}">
      <dsp:nvSpPr>
        <dsp:cNvPr id="0" name=""/>
        <dsp:cNvSpPr/>
      </dsp:nvSpPr>
      <dsp:spPr>
        <a:xfrm rot="15120000">
          <a:off x="2898208" y="4558160"/>
          <a:ext cx="626965" cy="79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10800000">
        <a:off x="3021314" y="4806512"/>
        <a:ext cx="438876" cy="476730"/>
      </dsp:txXfrm>
    </dsp:sp>
    <dsp:sp modelId="{0931D919-AFD6-45D8-AB4F-6B98B8CA1CF6}">
      <dsp:nvSpPr>
        <dsp:cNvPr id="0" name=""/>
        <dsp:cNvSpPr/>
      </dsp:nvSpPr>
      <dsp:spPr>
        <a:xfrm>
          <a:off x="1482571" y="2079420"/>
          <a:ext cx="2354224" cy="23542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 ৭ আগস্ট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7339" y="2424188"/>
        <a:ext cx="1664688" cy="1664688"/>
      </dsp:txXfrm>
    </dsp:sp>
    <dsp:sp modelId="{B71B9094-8F4C-4403-AC22-551E4A493906}">
      <dsp:nvSpPr>
        <dsp:cNvPr id="0" name=""/>
        <dsp:cNvSpPr/>
      </dsp:nvSpPr>
      <dsp:spPr>
        <a:xfrm rot="19440000">
          <a:off x="3764296" y="1826482"/>
          <a:ext cx="633759" cy="794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782452" y="2041269"/>
        <a:ext cx="443631" cy="47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A44C-F554-433A-9F7B-C3EE6E43BFE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685800"/>
            <a:ext cx="5410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AA38-9352-4BFB-9615-1714F6E9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1143000"/>
            <a:ext cx="4870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8ABE-3F03-4527-B55C-C591F1DBF7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5258832"/>
            <a:ext cx="14722475" cy="406773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14722475" cy="52588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3607021"/>
            <a:ext cx="14722475" cy="31088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2176198"/>
            <a:ext cx="14722475" cy="69431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2" y="6871230"/>
            <a:ext cx="9075978" cy="11996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364" y="4259770"/>
            <a:ext cx="11552813" cy="2438624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7182" y="994832"/>
            <a:ext cx="10305733" cy="4725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7631" y="512048"/>
            <a:ext cx="3312557" cy="71238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2055" y="994834"/>
            <a:ext cx="7775487" cy="6656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40310" y="994833"/>
            <a:ext cx="10305733" cy="4725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258832"/>
            <a:ext cx="14722475" cy="406773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4722475" cy="52588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607021"/>
            <a:ext cx="14722475" cy="31088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2176198"/>
            <a:ext cx="14722475" cy="69431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586" y="2954701"/>
            <a:ext cx="9606747" cy="329563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266" y="6266002"/>
            <a:ext cx="9612910" cy="113618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40308" y="994832"/>
            <a:ext cx="5388426" cy="4725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79017" y="994833"/>
            <a:ext cx="5388426" cy="4725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309" y="994833"/>
            <a:ext cx="5388426" cy="87004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1960" y="1904380"/>
            <a:ext cx="5388426" cy="3730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2479" y="994833"/>
            <a:ext cx="5388426" cy="87004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8813" y="1902619"/>
            <a:ext cx="5388426" cy="3730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003" y="3005228"/>
            <a:ext cx="5854349" cy="1711492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879" y="994833"/>
            <a:ext cx="6467786" cy="66566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056" y="4756849"/>
            <a:ext cx="5455978" cy="2909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58832"/>
            <a:ext cx="14722475" cy="406773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14722475" cy="52588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3607021"/>
            <a:ext cx="14722475" cy="31088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2176198"/>
            <a:ext cx="14722475" cy="69431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5342" y="1554427"/>
            <a:ext cx="6625114" cy="425367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3459" y="1374214"/>
            <a:ext cx="5947780" cy="294160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953" y="6071406"/>
            <a:ext cx="10277939" cy="1554427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943108"/>
            <a:ext cx="14722475" cy="238345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4722475" cy="69431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124719"/>
            <a:ext cx="14722475" cy="31088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2176198"/>
            <a:ext cx="14722475" cy="69431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7321" y="5945946"/>
            <a:ext cx="10485595" cy="155442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310" y="995840"/>
            <a:ext cx="10305733" cy="472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37671" y="8393909"/>
            <a:ext cx="4048681" cy="496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6123" y="8393909"/>
            <a:ext cx="5398242" cy="496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4365" y="8393909"/>
            <a:ext cx="2944495" cy="496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36637" y="4815681"/>
            <a:ext cx="12344400" cy="4312385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8584" tIns="39292" rIns="78584" bIns="39292" rtlCol="0" anchor="ctr"/>
          <a:lstStyle/>
          <a:p>
            <a:pPr algn="ctr"/>
            <a:r>
              <a:rPr lang="bn-BD" sz="13800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E:\bbb25ab875ef9ded2390f46600c3c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7" y="319881"/>
            <a:ext cx="990600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0B8DEA-40ED-4174-B66C-91BD4D65D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/>
          <a:stretch/>
        </p:blipFill>
        <p:spPr>
          <a:xfrm>
            <a:off x="4313237" y="2148681"/>
            <a:ext cx="5621039" cy="3797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: Rounded Corners 4">
            <a:extLst>
              <a:ext uri="{FF2B5EF4-FFF2-40B4-BE49-F238E27FC236}">
                <a16:creationId xmlns=""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5549440" y="606037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637" y="6492081"/>
            <a:ext cx="12725400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 রবীন্দ্রনাথ ঠাকুর এর সংক্ষিপ্ত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৩টি বাক্যে লিখ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05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" y="49088"/>
            <a:ext cx="6711045" cy="425139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Cloud Callout 3"/>
          <p:cNvSpPr/>
          <p:nvPr/>
        </p:nvSpPr>
        <p:spPr>
          <a:xfrm>
            <a:off x="7005810" y="864841"/>
            <a:ext cx="5186887" cy="1829500"/>
          </a:xfrm>
          <a:prstGeom prst="cloudCallout">
            <a:avLst>
              <a:gd name="adj1" fmla="val -61136"/>
              <a:gd name="adj2" fmla="val 27436"/>
            </a:avLst>
          </a:prstGeom>
          <a:solidFill>
            <a:srgbClr val="16963E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40870e420e80aaf347c157520d1d9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664075"/>
            <a:ext cx="8128000" cy="43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770437" y="466973"/>
            <a:ext cx="4856282" cy="1706949"/>
          </a:xfrm>
          <a:prstGeom prst="cloudCallout">
            <a:avLst>
              <a:gd name="adj1" fmla="val 50937"/>
              <a:gd name="adj2" fmla="val 52373"/>
            </a:avLst>
          </a:prstGeom>
          <a:solidFill>
            <a:srgbClr val="FF000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BD" sz="7200" dirty="0">
                <a:solidFill>
                  <a:srgbClr val="16963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dirty="0">
              <a:solidFill>
                <a:srgbClr val="16963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2834481"/>
            <a:ext cx="12019033" cy="53330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77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pture.PN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4" y="4358481"/>
            <a:ext cx="845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4d821c04e9ecba60c12edb76d33775ec-5d11bd7aed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7" y="0"/>
            <a:ext cx="8153400" cy="40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apture.PN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4664075"/>
            <a:ext cx="9220200" cy="42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243681"/>
            <a:ext cx="7848600" cy="44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4" y="3977481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0"/>
            <a:ext cx="8229600" cy="38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7" y="3748881"/>
            <a:ext cx="9601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24" y="0"/>
            <a:ext cx="3317330" cy="3177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7" y="685800"/>
            <a:ext cx="334007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12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4" y="4053681"/>
            <a:ext cx="739140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6" b="6584"/>
          <a:stretch/>
        </p:blipFill>
        <p:spPr>
          <a:xfrm>
            <a:off x="3475037" y="319881"/>
            <a:ext cx="6513860" cy="326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1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3748881"/>
            <a:ext cx="7239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4084637" y="224631"/>
            <a:ext cx="701040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5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4282281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0"/>
          <a:stretch/>
        </p:blipFill>
        <p:spPr>
          <a:xfrm>
            <a:off x="900313" y="178988"/>
            <a:ext cx="5379374" cy="367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7" y="178988"/>
            <a:ext cx="5664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926253" y="2090135"/>
            <a:ext cx="13374295" cy="676380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52" tIns="9426" rIns="18852" bIns="9426" rtlCol="0" anchor="ctr"/>
          <a:lstStyle/>
          <a:p>
            <a:pPr algn="ctr"/>
            <a:r>
              <a:rPr lang="bn-BD" sz="5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5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মনির আহমদ</a:t>
            </a:r>
          </a:p>
          <a:p>
            <a:pPr algn="ctr"/>
            <a:r>
              <a:rPr lang="bn-BD" sz="5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5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বখতিয়ার পাড়া চারপীর আউলিয়া আলিম মাদরাসা। </a:t>
            </a:r>
          </a:p>
          <a:p>
            <a:pPr algn="ctr"/>
            <a:r>
              <a:rPr lang="bn-BD" sz="5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আনোয়ারা,চট্রগ্রাম</a:t>
            </a:r>
            <a:endParaRPr lang="en-US" sz="52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01" y="142922"/>
            <a:ext cx="5356198" cy="38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4185" y="310886"/>
            <a:ext cx="11655293" cy="1139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endParaRPr lang="en-US" sz="81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4578039" y="1032584"/>
            <a:ext cx="5582272" cy="83643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>
              <a:defRPr/>
            </a:pPr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1692275" y="1996281"/>
            <a:ext cx="11353800" cy="5943600"/>
          </a:xfrm>
          <a:prstGeom prst="pentagon">
            <a:avLst/>
          </a:prstGeom>
          <a:solidFill>
            <a:srgbClr val="895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সন্ন্যাসী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পিতৃভূমিতে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পারতো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5291" y="198206"/>
            <a:ext cx="4088655" cy="1668580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2604" y="3215481"/>
            <a:ext cx="6169568" cy="84469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244" tIns="60122" rIns="120244" bIns="60122">
            <a:spAutoFit/>
          </a:bodyPr>
          <a:lstStyle/>
          <a:p>
            <a:pPr>
              <a:defRPr/>
            </a:pPr>
            <a:r>
              <a:rPr lang="bn-IN" sz="47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bn-IN" sz="4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পাণি’ শব্দের অর্থ – 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5617" y="2138806"/>
            <a:ext cx="10355281" cy="84469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244" tIns="60122" rIns="120244" bIns="60122">
            <a:spAutoFit/>
          </a:bodyPr>
          <a:lstStyle/>
          <a:p>
            <a:pPr>
              <a:defRPr/>
            </a:pPr>
            <a:r>
              <a:rPr lang="bn-IN" sz="47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রবীন্দ্রনাথ ঠাকুর কত খ্রিষ্টাব্দে মৃত্যুবরণ করেন?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EE4045D-1479-44ED-98FF-AF683E97ECA2}"/>
              </a:ext>
            </a:extLst>
          </p:cNvPr>
          <p:cNvSpPr txBox="1"/>
          <p:nvPr/>
        </p:nvSpPr>
        <p:spPr>
          <a:xfrm>
            <a:off x="2165617" y="4623403"/>
            <a:ext cx="9974764" cy="844693"/>
          </a:xfrm>
          <a:prstGeom prst="rect">
            <a:avLst/>
          </a:prstGeom>
          <a:solidFill>
            <a:srgbClr val="FF0066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244" tIns="60122" rIns="120244" bIns="60122">
            <a:spAutoFit/>
          </a:bodyPr>
          <a:lstStyle/>
          <a:p>
            <a:pPr>
              <a:defRPr/>
            </a:pPr>
            <a:r>
              <a:rPr lang="bn-IN" sz="47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‘দুই বিঘা জমি’ কবিতায় প্রকাশিত মূল বিষয় কী?  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85BAAC-297D-4F43-B759-5CBDAE4F1B00}"/>
              </a:ext>
            </a:extLst>
          </p:cNvPr>
          <p:cNvSpPr txBox="1"/>
          <p:nvPr/>
        </p:nvSpPr>
        <p:spPr>
          <a:xfrm>
            <a:off x="2219591" y="5799065"/>
            <a:ext cx="9974764" cy="8446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244" tIns="60122" rIns="120244" bIns="60122">
            <a:spAutoFit/>
          </a:bodyPr>
          <a:lstStyle/>
          <a:p>
            <a:pPr>
              <a:defRPr/>
            </a:pPr>
            <a:r>
              <a:rPr lang="bn-IN" sz="47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‘দুই বিঘা জমি’ কবিতায় প্রকৃত অপরাধী কে?  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699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9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05711" y="26590"/>
            <a:ext cx="7115863" cy="1081881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713037" y="4589065"/>
            <a:ext cx="9982200" cy="4572000"/>
          </a:xfrm>
          <a:prstGeom prst="round2Same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উপনের মতো ধনীদের দ্বরা অত্যাচারিত  অসহায়, গরীব মানুষের জন্য সচেতন মানুষের কী কী করণীয়  তা ১০টি বাক্যে লিখে  আনবে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26590"/>
            <a:ext cx="6296025" cy="46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6/2/2020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3"/>
          <a:stretch/>
        </p:blipFill>
        <p:spPr>
          <a:xfrm>
            <a:off x="1074024" y="1386681"/>
            <a:ext cx="12983909" cy="6217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6636" y="5577681"/>
            <a:ext cx="4724401" cy="1154421"/>
          </a:xfrm>
          <a:prstGeom prst="rect">
            <a:avLst/>
          </a:prstGeom>
          <a:solidFill>
            <a:srgbClr val="FF0000"/>
          </a:solidFill>
        </p:spPr>
        <p:txBody>
          <a:bodyPr wrap="square" lIns="137416" tIns="68708" rIns="137416" bIns="68708" rtlCol="0">
            <a:spAutoFit/>
          </a:bodyPr>
          <a:lstStyle/>
          <a:p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7637" y="777081"/>
            <a:ext cx="12192000" cy="74274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802" tIns="5400" rIns="10802" bIns="5400" rtlCol="0" anchor="ctr"/>
          <a:lstStyle/>
          <a:p>
            <a:pPr algn="ctr"/>
            <a:r>
              <a:rPr lang="bn-BD" sz="83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83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83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83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3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বিষয়ঃসাহিত্য কণিকা</a:t>
            </a:r>
            <a:endParaRPr lang="bn-BD" sz="83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3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পাঠ-দুই বিঘা জমি(পদ্য) </a:t>
            </a:r>
            <a:endParaRPr lang="en-US" sz="83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3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826021"/>
            <a:ext cx="8610600" cy="56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749674" y="243681"/>
            <a:ext cx="6934200" cy="14478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আজকেরে</a:t>
            </a:r>
            <a:r>
              <a:rPr lang="bn-BD" sz="7200" b="1" dirty="0" smtClean="0">
                <a:solidFill>
                  <a:schemeClr val="tx1"/>
                </a:solidFill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2408237" y="1996281"/>
            <a:ext cx="11343102" cy="447645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20244" tIns="60122" rIns="120244" bIns="60122">
            <a:spAutoFit/>
          </a:bodyPr>
          <a:lstStyle/>
          <a:p>
            <a:pPr marL="660518" indent="-660518">
              <a:defRPr/>
            </a:pP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altLang="en-US" sz="4700" b="1" dirty="0" smtClean="0">
                <a:ln w="1905"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4700" b="1" dirty="0" smtClean="0">
                <a:ln w="1905"/>
                <a:latin typeface="NikoshBAN" pitchFamily="2" charset="0"/>
                <a:cs typeface="NikoshBAN" pitchFamily="2" charset="0"/>
              </a:rPr>
              <a:t>….....</a:t>
            </a:r>
            <a:endParaRPr lang="bn-IN" altLang="en-US" sz="47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660518" indent="-660518">
              <a:defRPr/>
            </a:pPr>
            <a:endParaRPr lang="bn-IN" altLang="en-US" sz="47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660518" indent="-660518">
              <a:defRPr/>
            </a:pP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এর 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; </a:t>
            </a:r>
            <a:endParaRPr lang="en-US" altLang="en-US" sz="47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660518" indent="-660518">
              <a:defRPr/>
            </a:pP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4700" b="1" dirty="0"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47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660518" indent="-660518">
              <a:defRPr/>
            </a:pP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দুই বিঘা জমি কবিতার মূলভাব ব্যাখ্যা করতে</a:t>
            </a:r>
            <a:r>
              <a:rPr lang="en-US" altLang="en-US" sz="4700" b="1" dirty="0">
                <a:ln w="1905"/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4700" b="1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bn-BD" altLang="en-US" sz="4700" b="1" dirty="0" smtClean="0">
              <a:ln w="1905"/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9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82" y="528522"/>
            <a:ext cx="3896536" cy="8541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244" tIns="60122" rIns="120244" bIns="60122" anchor="ctr"/>
          <a:lstStyle/>
          <a:p>
            <a:pPr algn="ctr">
              <a:defRPr/>
            </a:pPr>
            <a:r>
              <a:rPr lang="bn-IN" sz="6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bn-BD" sz="6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122338"/>
              </p:ext>
            </p:extLst>
          </p:nvPr>
        </p:nvGraphicFramePr>
        <p:xfrm>
          <a:off x="2260749" y="528522"/>
          <a:ext cx="11007881" cy="779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DA9E03-5B33-45BD-AEB6-3D32C7D9AD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4728" r="28471" b="14623"/>
          <a:stretch/>
        </p:blipFill>
        <p:spPr>
          <a:xfrm>
            <a:off x="6586890" y="3263336"/>
            <a:ext cx="2418735" cy="2799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9041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74F237-984E-4CC4-B6B4-C3268759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26" y="1793067"/>
            <a:ext cx="2388438" cy="184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494F92-919F-4FFB-AD75-14FE933B6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9291"/>
          <a:stretch/>
        </p:blipFill>
        <p:spPr>
          <a:xfrm>
            <a:off x="2152128" y="6274058"/>
            <a:ext cx="2429208" cy="1924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B90BC45-17F0-4A76-88C6-B78B07038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8" y="3913824"/>
            <a:ext cx="2388438" cy="188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96029" y="165489"/>
            <a:ext cx="4930418" cy="12556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BD" sz="7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</a:t>
            </a:r>
            <a:endParaRPr lang="en-US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5245" y="4636434"/>
            <a:ext cx="2611986" cy="84469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পাণি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1920" y="4445301"/>
            <a:ext cx="2668449" cy="8446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হাত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3943" y="6683839"/>
            <a:ext cx="2662175" cy="8446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ক্রুর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8382" y="6612724"/>
            <a:ext cx="2668449" cy="8446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নিষ্ঠুর, নির্দয়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953317" y="2295549"/>
            <a:ext cx="2461033" cy="84469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ভূস্বামী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0433" y="2184053"/>
            <a:ext cx="2668449" cy="8446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0244" tIns="60122" rIns="120244" bIns="60122" rtlCol="0">
            <a:spAutoFit/>
          </a:bodyPr>
          <a:lstStyle/>
          <a:p>
            <a:pPr algn="ctr"/>
            <a:r>
              <a:rPr lang="bn-IN" sz="4700" b="1" dirty="0">
                <a:latin typeface="NikoshBAN" pitchFamily="2" charset="0"/>
                <a:cs typeface="NikoshBAN" pitchFamily="2" charset="0"/>
              </a:rPr>
              <a:t>জমিদার</a:t>
            </a:r>
            <a:endParaRPr lang="en-US" sz="4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4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82616" y="1968941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গোলা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69609" y="4248767"/>
            <a:ext cx="4662117" cy="2072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ওড়িয়া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92296" y="1968941"/>
            <a:ext cx="4539430" cy="1658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মরাই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আড়ত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1691" y="4352396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691" y="7150365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14983" y="7108913"/>
            <a:ext cx="4416743" cy="1658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তৃষ্ণায়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11" y="1868692"/>
            <a:ext cx="3934224" cy="22113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7492" y="4352396"/>
            <a:ext cx="4294055" cy="2445632"/>
            <a:chOff x="2895600" y="3200400"/>
            <a:chExt cx="2205470" cy="1798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7" t="36303" r="15644" b="35171"/>
            <a:stretch/>
          </p:blipFill>
          <p:spPr>
            <a:xfrm>
              <a:off x="2895600" y="3200400"/>
              <a:ext cx="2205470" cy="1767840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3031014" y="4008120"/>
              <a:ext cx="1346203" cy="990600"/>
            </a:xfrm>
            <a:custGeom>
              <a:avLst/>
              <a:gdLst>
                <a:gd name="connsiteX0" fmla="*/ 138906 w 1346203"/>
                <a:gd name="connsiteY0" fmla="*/ 899160 h 990600"/>
                <a:gd name="connsiteX1" fmla="*/ 215106 w 1346203"/>
                <a:gd name="connsiteY1" fmla="*/ 822960 h 990600"/>
                <a:gd name="connsiteX2" fmla="*/ 230346 w 1346203"/>
                <a:gd name="connsiteY2" fmla="*/ 777240 h 990600"/>
                <a:gd name="connsiteX3" fmla="*/ 184626 w 1346203"/>
                <a:gd name="connsiteY3" fmla="*/ 746760 h 990600"/>
                <a:gd name="connsiteX4" fmla="*/ 199866 w 1346203"/>
                <a:gd name="connsiteY4" fmla="*/ 655320 h 990600"/>
                <a:gd name="connsiteX5" fmla="*/ 230346 w 1346203"/>
                <a:gd name="connsiteY5" fmla="*/ 609600 h 990600"/>
                <a:gd name="connsiteX6" fmla="*/ 184626 w 1346203"/>
                <a:gd name="connsiteY6" fmla="*/ 579120 h 990600"/>
                <a:gd name="connsiteX7" fmla="*/ 230346 w 1346203"/>
                <a:gd name="connsiteY7" fmla="*/ 548640 h 990600"/>
                <a:gd name="connsiteX8" fmla="*/ 276066 w 1346203"/>
                <a:gd name="connsiteY8" fmla="*/ 533400 h 990600"/>
                <a:gd name="connsiteX9" fmla="*/ 260826 w 1346203"/>
                <a:gd name="connsiteY9" fmla="*/ 487680 h 990600"/>
                <a:gd name="connsiteX10" fmla="*/ 245586 w 1346203"/>
                <a:gd name="connsiteY10" fmla="*/ 411480 h 990600"/>
                <a:gd name="connsiteX11" fmla="*/ 260826 w 1346203"/>
                <a:gd name="connsiteY11" fmla="*/ 365760 h 990600"/>
                <a:gd name="connsiteX12" fmla="*/ 367506 w 1346203"/>
                <a:gd name="connsiteY12" fmla="*/ 335280 h 990600"/>
                <a:gd name="connsiteX13" fmla="*/ 474186 w 1346203"/>
                <a:gd name="connsiteY13" fmla="*/ 198120 h 990600"/>
                <a:gd name="connsiteX14" fmla="*/ 550386 w 1346203"/>
                <a:gd name="connsiteY14" fmla="*/ 121920 h 990600"/>
                <a:gd name="connsiteX15" fmla="*/ 565626 w 1346203"/>
                <a:gd name="connsiteY15" fmla="*/ 76200 h 990600"/>
                <a:gd name="connsiteX16" fmla="*/ 611346 w 1346203"/>
                <a:gd name="connsiteY16" fmla="*/ 60960 h 990600"/>
                <a:gd name="connsiteX17" fmla="*/ 596106 w 1346203"/>
                <a:gd name="connsiteY17" fmla="*/ 137160 h 990600"/>
                <a:gd name="connsiteX18" fmla="*/ 611346 w 1346203"/>
                <a:gd name="connsiteY18" fmla="*/ 91440 h 990600"/>
                <a:gd name="connsiteX19" fmla="*/ 672306 w 1346203"/>
                <a:gd name="connsiteY19" fmla="*/ 45720 h 990600"/>
                <a:gd name="connsiteX20" fmla="*/ 718026 w 1346203"/>
                <a:gd name="connsiteY20" fmla="*/ 0 h 990600"/>
                <a:gd name="connsiteX21" fmla="*/ 748506 w 1346203"/>
                <a:gd name="connsiteY21" fmla="*/ 45720 h 990600"/>
                <a:gd name="connsiteX22" fmla="*/ 763746 w 1346203"/>
                <a:gd name="connsiteY22" fmla="*/ 106680 h 990600"/>
                <a:gd name="connsiteX23" fmla="*/ 809466 w 1346203"/>
                <a:gd name="connsiteY23" fmla="*/ 137160 h 990600"/>
                <a:gd name="connsiteX24" fmla="*/ 916146 w 1346203"/>
                <a:gd name="connsiteY24" fmla="*/ 91440 h 990600"/>
                <a:gd name="connsiteX25" fmla="*/ 1007586 w 1346203"/>
                <a:gd name="connsiteY25" fmla="*/ 121920 h 990600"/>
                <a:gd name="connsiteX26" fmla="*/ 1053306 w 1346203"/>
                <a:gd name="connsiteY26" fmla="*/ 137160 h 990600"/>
                <a:gd name="connsiteX27" fmla="*/ 1099026 w 1346203"/>
                <a:gd name="connsiteY27" fmla="*/ 152400 h 990600"/>
                <a:gd name="connsiteX28" fmla="*/ 1159986 w 1346203"/>
                <a:gd name="connsiteY28" fmla="*/ 259080 h 990600"/>
                <a:gd name="connsiteX29" fmla="*/ 1220946 w 1346203"/>
                <a:gd name="connsiteY29" fmla="*/ 320040 h 990600"/>
                <a:gd name="connsiteX30" fmla="*/ 1297146 w 1346203"/>
                <a:gd name="connsiteY30" fmla="*/ 426720 h 990600"/>
                <a:gd name="connsiteX31" fmla="*/ 1312386 w 1346203"/>
                <a:gd name="connsiteY31" fmla="*/ 487680 h 990600"/>
                <a:gd name="connsiteX32" fmla="*/ 1342866 w 1346203"/>
                <a:gd name="connsiteY32" fmla="*/ 533400 h 990600"/>
                <a:gd name="connsiteX33" fmla="*/ 1251426 w 1346203"/>
                <a:gd name="connsiteY33" fmla="*/ 441960 h 990600"/>
                <a:gd name="connsiteX34" fmla="*/ 1190466 w 1346203"/>
                <a:gd name="connsiteY34" fmla="*/ 411480 h 990600"/>
                <a:gd name="connsiteX35" fmla="*/ 1114266 w 1346203"/>
                <a:gd name="connsiteY35" fmla="*/ 320040 h 990600"/>
                <a:gd name="connsiteX36" fmla="*/ 1129506 w 1346203"/>
                <a:gd name="connsiteY36" fmla="*/ 228600 h 990600"/>
                <a:gd name="connsiteX37" fmla="*/ 1114266 w 1346203"/>
                <a:gd name="connsiteY37" fmla="*/ 274320 h 990600"/>
                <a:gd name="connsiteX38" fmla="*/ 1083786 w 1346203"/>
                <a:gd name="connsiteY38" fmla="*/ 320040 h 990600"/>
                <a:gd name="connsiteX39" fmla="*/ 1053306 w 1346203"/>
                <a:gd name="connsiteY39" fmla="*/ 411480 h 990600"/>
                <a:gd name="connsiteX40" fmla="*/ 1022826 w 1346203"/>
                <a:gd name="connsiteY40" fmla="*/ 457200 h 990600"/>
                <a:gd name="connsiteX41" fmla="*/ 977106 w 1346203"/>
                <a:gd name="connsiteY41" fmla="*/ 563880 h 990600"/>
                <a:gd name="connsiteX42" fmla="*/ 809466 w 1346203"/>
                <a:gd name="connsiteY42" fmla="*/ 640080 h 990600"/>
                <a:gd name="connsiteX43" fmla="*/ 657066 w 1346203"/>
                <a:gd name="connsiteY43" fmla="*/ 701040 h 990600"/>
                <a:gd name="connsiteX44" fmla="*/ 519906 w 1346203"/>
                <a:gd name="connsiteY44" fmla="*/ 746760 h 990600"/>
                <a:gd name="connsiteX45" fmla="*/ 474186 w 1346203"/>
                <a:gd name="connsiteY45" fmla="*/ 762000 h 990600"/>
                <a:gd name="connsiteX46" fmla="*/ 428466 w 1346203"/>
                <a:gd name="connsiteY46" fmla="*/ 777240 h 990600"/>
                <a:gd name="connsiteX47" fmla="*/ 306546 w 1346203"/>
                <a:gd name="connsiteY47" fmla="*/ 807720 h 990600"/>
                <a:gd name="connsiteX48" fmla="*/ 123666 w 1346203"/>
                <a:gd name="connsiteY48" fmla="*/ 960120 h 990600"/>
                <a:gd name="connsiteX49" fmla="*/ 77946 w 1346203"/>
                <a:gd name="connsiteY49" fmla="*/ 990600 h 990600"/>
                <a:gd name="connsiteX50" fmla="*/ 16986 w 1346203"/>
                <a:gd name="connsiteY50" fmla="*/ 975360 h 990600"/>
                <a:gd name="connsiteX51" fmla="*/ 47466 w 1346203"/>
                <a:gd name="connsiteY51" fmla="*/ 89916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46203" h="990600">
                  <a:moveTo>
                    <a:pt x="138906" y="899160"/>
                  </a:moveTo>
                  <a:cubicBezTo>
                    <a:pt x="164306" y="873760"/>
                    <a:pt x="193553" y="851697"/>
                    <a:pt x="215106" y="822960"/>
                  </a:cubicBezTo>
                  <a:cubicBezTo>
                    <a:pt x="224745" y="810109"/>
                    <a:pt x="236312" y="792155"/>
                    <a:pt x="230346" y="777240"/>
                  </a:cubicBezTo>
                  <a:cubicBezTo>
                    <a:pt x="223544" y="760234"/>
                    <a:pt x="199866" y="756920"/>
                    <a:pt x="184626" y="746760"/>
                  </a:cubicBezTo>
                  <a:cubicBezTo>
                    <a:pt x="189706" y="716280"/>
                    <a:pt x="190094" y="684635"/>
                    <a:pt x="199866" y="655320"/>
                  </a:cubicBezTo>
                  <a:cubicBezTo>
                    <a:pt x="205658" y="637944"/>
                    <a:pt x="233938" y="627561"/>
                    <a:pt x="230346" y="609600"/>
                  </a:cubicBezTo>
                  <a:cubicBezTo>
                    <a:pt x="226754" y="591639"/>
                    <a:pt x="199866" y="589280"/>
                    <a:pt x="184626" y="579120"/>
                  </a:cubicBezTo>
                  <a:cubicBezTo>
                    <a:pt x="199866" y="568960"/>
                    <a:pt x="213963" y="556831"/>
                    <a:pt x="230346" y="548640"/>
                  </a:cubicBezTo>
                  <a:cubicBezTo>
                    <a:pt x="244714" y="541456"/>
                    <a:pt x="268882" y="547768"/>
                    <a:pt x="276066" y="533400"/>
                  </a:cubicBezTo>
                  <a:cubicBezTo>
                    <a:pt x="283250" y="519032"/>
                    <a:pt x="264722" y="503265"/>
                    <a:pt x="260826" y="487680"/>
                  </a:cubicBezTo>
                  <a:cubicBezTo>
                    <a:pt x="254544" y="462550"/>
                    <a:pt x="250666" y="436880"/>
                    <a:pt x="245586" y="411480"/>
                  </a:cubicBezTo>
                  <a:cubicBezTo>
                    <a:pt x="250666" y="396240"/>
                    <a:pt x="249467" y="377119"/>
                    <a:pt x="260826" y="365760"/>
                  </a:cubicBezTo>
                  <a:cubicBezTo>
                    <a:pt x="268114" y="358472"/>
                    <a:pt x="366979" y="335412"/>
                    <a:pt x="367506" y="335280"/>
                  </a:cubicBezTo>
                  <a:cubicBezTo>
                    <a:pt x="521578" y="104171"/>
                    <a:pt x="354814" y="341366"/>
                    <a:pt x="474186" y="198120"/>
                  </a:cubicBezTo>
                  <a:cubicBezTo>
                    <a:pt x="537686" y="121920"/>
                    <a:pt x="466566" y="177800"/>
                    <a:pt x="550386" y="121920"/>
                  </a:cubicBezTo>
                  <a:cubicBezTo>
                    <a:pt x="555466" y="106680"/>
                    <a:pt x="554267" y="87559"/>
                    <a:pt x="565626" y="76200"/>
                  </a:cubicBezTo>
                  <a:cubicBezTo>
                    <a:pt x="576985" y="64841"/>
                    <a:pt x="604162" y="46592"/>
                    <a:pt x="611346" y="60960"/>
                  </a:cubicBezTo>
                  <a:cubicBezTo>
                    <a:pt x="622930" y="84128"/>
                    <a:pt x="596106" y="111257"/>
                    <a:pt x="596106" y="137160"/>
                  </a:cubicBezTo>
                  <a:cubicBezTo>
                    <a:pt x="596106" y="153224"/>
                    <a:pt x="601062" y="103781"/>
                    <a:pt x="611346" y="91440"/>
                  </a:cubicBezTo>
                  <a:cubicBezTo>
                    <a:pt x="627607" y="71927"/>
                    <a:pt x="653021" y="62250"/>
                    <a:pt x="672306" y="45720"/>
                  </a:cubicBezTo>
                  <a:cubicBezTo>
                    <a:pt x="688670" y="31694"/>
                    <a:pt x="702786" y="15240"/>
                    <a:pt x="718026" y="0"/>
                  </a:cubicBezTo>
                  <a:cubicBezTo>
                    <a:pt x="728186" y="15240"/>
                    <a:pt x="741291" y="28885"/>
                    <a:pt x="748506" y="45720"/>
                  </a:cubicBezTo>
                  <a:cubicBezTo>
                    <a:pt x="756757" y="64972"/>
                    <a:pt x="752128" y="89252"/>
                    <a:pt x="763746" y="106680"/>
                  </a:cubicBezTo>
                  <a:cubicBezTo>
                    <a:pt x="773906" y="121920"/>
                    <a:pt x="794226" y="127000"/>
                    <a:pt x="809466" y="137160"/>
                  </a:cubicBezTo>
                  <a:cubicBezTo>
                    <a:pt x="815603" y="134091"/>
                    <a:pt x="897799" y="89401"/>
                    <a:pt x="916146" y="91440"/>
                  </a:cubicBezTo>
                  <a:cubicBezTo>
                    <a:pt x="948078" y="94988"/>
                    <a:pt x="977106" y="111760"/>
                    <a:pt x="1007586" y="121920"/>
                  </a:cubicBezTo>
                  <a:lnTo>
                    <a:pt x="1053306" y="137160"/>
                  </a:lnTo>
                  <a:lnTo>
                    <a:pt x="1099026" y="152400"/>
                  </a:lnTo>
                  <a:cubicBezTo>
                    <a:pt x="1118707" y="211444"/>
                    <a:pt x="1110305" y="202302"/>
                    <a:pt x="1159986" y="259080"/>
                  </a:cubicBezTo>
                  <a:cubicBezTo>
                    <a:pt x="1178909" y="280707"/>
                    <a:pt x="1203704" y="297051"/>
                    <a:pt x="1220946" y="320040"/>
                  </a:cubicBezTo>
                  <a:cubicBezTo>
                    <a:pt x="1341302" y="480514"/>
                    <a:pt x="1159242" y="288816"/>
                    <a:pt x="1297146" y="426720"/>
                  </a:cubicBezTo>
                  <a:cubicBezTo>
                    <a:pt x="1302226" y="447040"/>
                    <a:pt x="1304135" y="468428"/>
                    <a:pt x="1312386" y="487680"/>
                  </a:cubicBezTo>
                  <a:cubicBezTo>
                    <a:pt x="1319601" y="504515"/>
                    <a:pt x="1357519" y="544390"/>
                    <a:pt x="1342866" y="533400"/>
                  </a:cubicBezTo>
                  <a:cubicBezTo>
                    <a:pt x="1308382" y="507537"/>
                    <a:pt x="1289980" y="461237"/>
                    <a:pt x="1251426" y="441960"/>
                  </a:cubicBezTo>
                  <a:cubicBezTo>
                    <a:pt x="1231106" y="431800"/>
                    <a:pt x="1208953" y="424685"/>
                    <a:pt x="1190466" y="411480"/>
                  </a:cubicBezTo>
                  <a:cubicBezTo>
                    <a:pt x="1153130" y="384811"/>
                    <a:pt x="1138570" y="356496"/>
                    <a:pt x="1114266" y="320040"/>
                  </a:cubicBezTo>
                  <a:cubicBezTo>
                    <a:pt x="1119346" y="289560"/>
                    <a:pt x="1129506" y="259500"/>
                    <a:pt x="1129506" y="228600"/>
                  </a:cubicBezTo>
                  <a:cubicBezTo>
                    <a:pt x="1129506" y="212536"/>
                    <a:pt x="1121450" y="259952"/>
                    <a:pt x="1114266" y="274320"/>
                  </a:cubicBezTo>
                  <a:cubicBezTo>
                    <a:pt x="1106075" y="290703"/>
                    <a:pt x="1091225" y="303302"/>
                    <a:pt x="1083786" y="320040"/>
                  </a:cubicBezTo>
                  <a:cubicBezTo>
                    <a:pt x="1070737" y="349400"/>
                    <a:pt x="1071128" y="384747"/>
                    <a:pt x="1053306" y="411480"/>
                  </a:cubicBezTo>
                  <a:cubicBezTo>
                    <a:pt x="1043146" y="426720"/>
                    <a:pt x="1031017" y="440817"/>
                    <a:pt x="1022826" y="457200"/>
                  </a:cubicBezTo>
                  <a:cubicBezTo>
                    <a:pt x="1004610" y="493632"/>
                    <a:pt x="1008819" y="532167"/>
                    <a:pt x="977106" y="563880"/>
                  </a:cubicBezTo>
                  <a:cubicBezTo>
                    <a:pt x="900045" y="640941"/>
                    <a:pt x="896179" y="616431"/>
                    <a:pt x="809466" y="640080"/>
                  </a:cubicBezTo>
                  <a:cubicBezTo>
                    <a:pt x="626863" y="689881"/>
                    <a:pt x="795985" y="647610"/>
                    <a:pt x="657066" y="701040"/>
                  </a:cubicBezTo>
                  <a:cubicBezTo>
                    <a:pt x="612085" y="718340"/>
                    <a:pt x="565626" y="731520"/>
                    <a:pt x="519906" y="746760"/>
                  </a:cubicBezTo>
                  <a:lnTo>
                    <a:pt x="474186" y="762000"/>
                  </a:lnTo>
                  <a:cubicBezTo>
                    <a:pt x="458946" y="767080"/>
                    <a:pt x="444051" y="773344"/>
                    <a:pt x="428466" y="777240"/>
                  </a:cubicBezTo>
                  <a:lnTo>
                    <a:pt x="306546" y="807720"/>
                  </a:lnTo>
                  <a:cubicBezTo>
                    <a:pt x="189203" y="925063"/>
                    <a:pt x="250972" y="875250"/>
                    <a:pt x="123666" y="960120"/>
                  </a:cubicBezTo>
                  <a:lnTo>
                    <a:pt x="77946" y="990600"/>
                  </a:lnTo>
                  <a:cubicBezTo>
                    <a:pt x="57626" y="985520"/>
                    <a:pt x="26353" y="994094"/>
                    <a:pt x="16986" y="975360"/>
                  </a:cubicBezTo>
                  <a:cubicBezTo>
                    <a:pt x="-23605" y="894179"/>
                    <a:pt x="17468" y="899160"/>
                    <a:pt x="47466" y="8991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93" y="6940834"/>
            <a:ext cx="4294055" cy="21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82616" y="1968941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প্রহর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69609" y="4248767"/>
            <a:ext cx="4662117" cy="1658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92296" y="1968941"/>
            <a:ext cx="4539430" cy="1658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1691" y="4352396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পারিষদ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2616" y="7150365"/>
            <a:ext cx="3189870" cy="1658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লভিল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14983" y="7108913"/>
            <a:ext cx="4416743" cy="1658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লাভ করল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-767" b="14505"/>
          <a:stretch/>
        </p:blipFill>
        <p:spPr>
          <a:xfrm>
            <a:off x="5372559" y="6899289"/>
            <a:ext cx="3232739" cy="216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40" y="1968941"/>
            <a:ext cx="3002008" cy="1874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44" y="4248768"/>
            <a:ext cx="4395998" cy="22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331</Words>
  <Application>Microsoft Office PowerPoint</Application>
  <PresentationFormat>Custom</PresentationFormat>
  <Paragraphs>76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24</cp:revision>
  <dcterms:created xsi:type="dcterms:W3CDTF">2006-08-16T00:00:00Z</dcterms:created>
  <dcterms:modified xsi:type="dcterms:W3CDTF">2020-06-02T15:42:11Z</dcterms:modified>
</cp:coreProperties>
</file>