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7" r:id="rId2"/>
    <p:sldId id="278" r:id="rId3"/>
    <p:sldId id="259" r:id="rId4"/>
    <p:sldId id="260" r:id="rId5"/>
    <p:sldId id="262" r:id="rId6"/>
    <p:sldId id="263" r:id="rId7"/>
    <p:sldId id="280" r:id="rId8"/>
    <p:sldId id="281" r:id="rId9"/>
    <p:sldId id="273" r:id="rId10"/>
    <p:sldId id="275" r:id="rId11"/>
    <p:sldId id="27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6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4F3E9-DD95-49B6-8E07-98F0AAD2557A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9C2AA-A30E-43D7-8E26-AF52DA9A0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52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37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ছবিগুলো</a:t>
            </a:r>
            <a:r>
              <a:rPr lang="bn-BD" baseline="0" dirty="0" smtClean="0"/>
              <a:t> দেখিয়ে শিক্ষক ছাত্র/ছাত্রিদের নিকট থেকে আরও বিভিন্ন প্রশ্নের মাধ্যমে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এন্টিভাইরাস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কীভাবে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কাজ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করে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বিষয়ে</a:t>
            </a:r>
            <a:r>
              <a:rPr lang="bn-BD" baseline="0" dirty="0" smtClean="0"/>
              <a:t> উত্তর বের করতে পারেন।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626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ভিডিওটি দেখিয়ে</a:t>
            </a:r>
            <a:r>
              <a:rPr lang="bn-BD" baseline="0" dirty="0" smtClean="0"/>
              <a:t> </a:t>
            </a:r>
            <a:r>
              <a:rPr lang="en-US" baseline="0" dirty="0" err="1" smtClean="0"/>
              <a:t>এন্টি</a:t>
            </a:r>
            <a:r>
              <a:rPr lang="bn-BD" baseline="0" dirty="0" smtClean="0"/>
              <a:t>ভাইরাস সম্পর্কে নিজস্ব মতামত দিয়ে পূর্ব জ্ঞান যাচাই করতে পারেন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ভিডিওটি দেখিয়ে</a:t>
            </a:r>
            <a:r>
              <a:rPr lang="bn-BD" baseline="0" dirty="0" smtClean="0"/>
              <a:t> </a:t>
            </a:r>
            <a:r>
              <a:rPr lang="en-US" baseline="0" dirty="0" err="1" smtClean="0"/>
              <a:t>এন্টি</a:t>
            </a:r>
            <a:r>
              <a:rPr lang="bn-BD" baseline="0" dirty="0" smtClean="0"/>
              <a:t>ভাইরাস সম্পর্কে নিজস্ব মতামত দিয়ে পূর্ব জ্ঞান যাচাই করতে পারেন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370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8815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9C2AA-A30E-43D7-8E26-AF52DA9A02C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17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502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225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163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601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59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165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323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845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529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236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155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CE859-B968-47F6-BAEB-9A306B95F4EE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97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43000" y="533400"/>
            <a:ext cx="6705600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2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perspectiveRelaxedModerately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bn-IN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اهلا سهلا </a:t>
            </a:r>
            <a:endParaRPr lang="en-US" sz="72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blipFill>
                <a:blip r:embed="rId2"/>
                <a:tile tx="0" ty="0" sx="100000" sy="100000" flip="none" algn="tl"/>
              </a:blip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6278" y="2667000"/>
            <a:ext cx="7899043" cy="267765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800" b="1" dirty="0">
                <a:latin typeface="NikoshBAN" pitchFamily="2" charset="0"/>
                <a:cs typeface="NikoshBAN" pitchFamily="2" charset="0"/>
              </a:rPr>
              <a:t>মোহাম্মদ বদরুল হক</a:t>
            </a:r>
            <a:r>
              <a:rPr lang="bn-IN" sz="4800" b="1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IN" sz="4400" dirty="0">
                <a:latin typeface="NikoshBAN" pitchFamily="2" charset="0"/>
                <a:cs typeface="NikoshBAN" pitchFamily="2" charset="0"/>
              </a:rPr>
              <a:t>সহকারী মৌলভী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3600" b="1" dirty="0">
                <a:latin typeface="NikoshBAN" pitchFamily="2" charset="0"/>
                <a:cs typeface="NikoshBAN" pitchFamily="2" charset="0"/>
              </a:rPr>
              <a:t>বখতিয়ার পাড়া চারপীর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আউলিয়া আলিম মাদরাসা। </a:t>
            </a:r>
          </a:p>
          <a:p>
            <a:pPr algn="ctr"/>
            <a:r>
              <a:rPr lang="bn-BD" sz="3600" b="1" dirty="0">
                <a:latin typeface="NikoshBAN" pitchFamily="2" charset="0"/>
                <a:cs typeface="NikoshBAN" pitchFamily="2" charset="0"/>
              </a:rPr>
              <a:t>আনোয়ারা, চট্টগ্রাম।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8462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71600" y="1143000"/>
            <a:ext cx="6248400" cy="836154"/>
          </a:xfrm>
          <a:prstGeom prst="roundRect">
            <a:avLst>
              <a:gd name="adj" fmla="val 15378"/>
            </a:avLst>
          </a:prstGeom>
          <a:ln/>
        </p:spPr>
        <p:style>
          <a:lnRef idx="2">
            <a:schemeClr val="accent6"/>
          </a:lnRef>
          <a:fillRef idx="1003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bn-BD" sz="44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r>
              <a:rPr lang="ar-SA" sz="44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الواجب المنزل  </a:t>
            </a:r>
            <a:endParaRPr lang="bn-BD" sz="44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66076" y="3040407"/>
            <a:ext cx="8180144" cy="1200329"/>
            <a:chOff x="466076" y="3040407"/>
            <a:chExt cx="8180144" cy="1200329"/>
          </a:xfrm>
        </p:grpSpPr>
        <p:sp>
          <p:nvSpPr>
            <p:cNvPr id="4" name="TextBox 3"/>
            <p:cNvSpPr txBox="1"/>
            <p:nvPr/>
          </p:nvSpPr>
          <p:spPr>
            <a:xfrm>
              <a:off x="1397000" y="3040407"/>
              <a:ext cx="724922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A" sz="3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ما يوجد فى داكا؟ اذكر كل شئ مفصلا- </a:t>
              </a:r>
              <a:endPara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  <a:p>
              <a:r>
                <a:rPr lang="en-US" sz="3600" b="1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ঢাকায়</a:t>
              </a:r>
              <a:r>
                <a:rPr lang="en-US" sz="3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কি</a:t>
              </a:r>
              <a:r>
                <a:rPr lang="en-US" sz="3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পাওয়া</a:t>
              </a:r>
              <a:r>
                <a:rPr lang="en-US" sz="3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যায়</a:t>
              </a:r>
              <a:r>
                <a:rPr lang="en-US" sz="3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? </a:t>
              </a:r>
              <a:r>
                <a:rPr lang="en-US" sz="3600" b="1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প্রত্যেকটির</a:t>
              </a:r>
              <a:r>
                <a:rPr lang="en-US" sz="3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বিবরণ</a:t>
              </a:r>
              <a:r>
                <a:rPr lang="en-US" sz="3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দাও</a:t>
              </a:r>
              <a:r>
                <a:rPr lang="en-US" sz="3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</a:p>
          </p:txBody>
        </p:sp>
        <p:sp>
          <p:nvSpPr>
            <p:cNvPr id="5" name="Right Arrow 4"/>
            <p:cNvSpPr/>
            <p:nvPr/>
          </p:nvSpPr>
          <p:spPr>
            <a:xfrm>
              <a:off x="466076" y="3187581"/>
              <a:ext cx="810228" cy="659757"/>
            </a:xfrm>
            <a:prstGeom prst="rightArrow">
              <a:avLst>
                <a:gd name="adj1" fmla="val 67544"/>
                <a:gd name="adj2" fmla="val 50000"/>
              </a:avLst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BD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১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.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76188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26030" y="2514600"/>
            <a:ext cx="4091940" cy="2985433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ar-SA" sz="8000" b="1" dirty="0" smtClean="0">
                <a:ln/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شكرا كثيرا</a:t>
            </a:r>
          </a:p>
          <a:p>
            <a:pPr algn="ctr"/>
            <a:r>
              <a:rPr lang="bn-BD" sz="9600" b="1" dirty="0" smtClean="0">
                <a:ln/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00" b="1" dirty="0">
              <a:ln/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1100" b="1" dirty="0">
              <a:ln/>
              <a:blipFill>
                <a:blip r:embed="rId3"/>
                <a:tile tx="0" ty="0" sx="100000" sy="100000" flip="none" algn="tl"/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8888" y="1066800"/>
            <a:ext cx="4086225" cy="1015663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/>
            <a:r>
              <a:rPr lang="bn-BD" sz="6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blipFill>
                  <a:blip r:embed="rId4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endParaRPr lang="en-US" sz="60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blipFill>
                <a:blip r:embed="rId4"/>
                <a:tile tx="0" ty="0" sx="100000" sy="100000" flip="none" algn="tl"/>
              </a:blip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2" descr="C:\Users\mr\Desktop\maria\Clipart_Rose_PNG_Picture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6948484" y="1509712"/>
            <a:ext cx="1883791" cy="4129088"/>
          </a:xfrm>
          <a:prstGeom prst="rect">
            <a:avLst/>
          </a:prstGeom>
          <a:noFill/>
        </p:spPr>
      </p:pic>
      <p:pic>
        <p:nvPicPr>
          <p:cNvPr id="5" name="Picture 2" descr="C:\Users\mr\Desktop\maria\Clipart_Rose_PNG_Picture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1726" y="1596402"/>
            <a:ext cx="1883791" cy="4129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008562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2133600" y="1143000"/>
            <a:ext cx="5029200" cy="3733800"/>
          </a:xfrm>
          <a:prstGeom prst="ellipse">
            <a:avLst/>
          </a:prstGeom>
          <a:noFill/>
          <a:ln>
            <a:solidFill>
              <a:schemeClr val="tx2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অষ্টম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endParaRPr lang="bn-IN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আরবি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১ম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পত্র</a:t>
            </a: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 – ৫০ মিনিট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37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2747" y="316217"/>
            <a:ext cx="8626453" cy="769441"/>
          </a:xfrm>
          <a:prstGeom prst="rect">
            <a:avLst/>
          </a:prstGeom>
          <a:solidFill>
            <a:srgbClr val="00B050"/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400" b="1" dirty="0" err="1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bn-BD" sz="44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দেখে</a:t>
            </a:r>
            <a:r>
              <a:rPr lang="en-GB" sz="44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GB" sz="4400" b="1" dirty="0" err="1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GB" sz="44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400" b="1" dirty="0" err="1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ar-SA" sz="44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انظروا الصوار وقالوا - </a:t>
            </a:r>
            <a:endParaRPr lang="en-US" sz="4400" b="1" dirty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112" y="1216198"/>
            <a:ext cx="2619375" cy="1743074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002060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216198"/>
            <a:ext cx="2590800" cy="1679402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013" y="4059076"/>
            <a:ext cx="2657474" cy="1732124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9250" y="4085573"/>
            <a:ext cx="2563100" cy="1705627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212747" y="2895600"/>
            <a:ext cx="434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المسجد بيت المكرم</a:t>
            </a:r>
            <a:endParaRPr lang="en-US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বাইতুল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মোকাররাম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মসজিদ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29200" y="2895600"/>
            <a:ext cx="289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حصن لالباغ</a:t>
            </a: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লালবাগের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কেল্লা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5715000"/>
            <a:ext cx="3352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2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احسن منزل</a:t>
            </a:r>
          </a:p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আহসান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মনজিল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	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43400" y="5877580"/>
            <a:ext cx="411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شهيد منار</a:t>
            </a: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শহিদ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মিনার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5034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2209800"/>
            <a:ext cx="6400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7200" dirty="0" smtClean="0"/>
              <a:t>الدرس:  الرابع</a:t>
            </a:r>
          </a:p>
          <a:p>
            <a:pPr algn="ctr"/>
            <a:r>
              <a:rPr lang="ar-SA" sz="7200" dirty="0" smtClean="0"/>
              <a:t>عاصمتنا داكا</a:t>
            </a:r>
          </a:p>
          <a:p>
            <a:pPr algn="ctr"/>
            <a:endParaRPr lang="ar-SA" sz="7200" dirty="0" smtClean="0"/>
          </a:p>
        </p:txBody>
      </p:sp>
    </p:spTree>
    <p:extLst>
      <p:ext uri="{BB962C8B-B14F-4D97-AF65-F5344CB8AC3E}">
        <p14:creationId xmlns:p14="http://schemas.microsoft.com/office/powerpoint/2010/main" val="18659660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703552" y="3953788"/>
            <a:ext cx="810228" cy="659757"/>
          </a:xfrm>
          <a:prstGeom prst="rightArrow">
            <a:avLst>
              <a:gd name="adj1" fmla="val 67544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89980" y="3886200"/>
            <a:ext cx="72492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يقال الطلاب اين تقع عاصمتنا-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রাজধানী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অবস্থিত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981199" y="771198"/>
            <a:ext cx="5791201" cy="836154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bn-BD" sz="54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</a:t>
            </a:r>
            <a:r>
              <a:rPr lang="bn-BD" sz="4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খনফল</a:t>
            </a:r>
            <a:r>
              <a:rPr lang="en-US" sz="4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r-SA" sz="4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تنافع العلم </a:t>
            </a:r>
            <a:endParaRPr lang="bn-BD" sz="48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703552" y="2667000"/>
            <a:ext cx="810228" cy="659757"/>
          </a:xfrm>
          <a:prstGeom prst="rightArrow">
            <a:avLst>
              <a:gd name="adj1" fmla="val 67544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1.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13780" y="2590800"/>
            <a:ext cx="74778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يقال الطلاب اين عاصمتنا- وما اسم القديم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রাজধানীর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পুরাতন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পারবে। 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631118" y="5160931"/>
            <a:ext cx="810228" cy="659757"/>
          </a:xfrm>
          <a:prstGeom prst="rightArrow">
            <a:avLst>
              <a:gd name="adj1" fmla="val 67544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76400" y="5133281"/>
            <a:ext cx="72492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يقال الطلاب ماذا فى عاصمتنا- </a:t>
            </a:r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রাজধানীতে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8152491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8" grpId="0" animBg="1"/>
      <p:bldP spid="9" grpId="0" animBg="1"/>
      <p:bldP spid="10" grpId="0"/>
      <p:bldP spid="11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14400" y="629296"/>
            <a:ext cx="6477000" cy="836154"/>
          </a:xfrm>
          <a:prstGeom prst="roundRect">
            <a:avLst>
              <a:gd name="adj" fmla="val 15378"/>
            </a:avLst>
          </a:prstGeom>
          <a:ln/>
        </p:spPr>
        <p:style>
          <a:lnRef idx="2">
            <a:schemeClr val="accent6"/>
          </a:lnRef>
          <a:fillRef idx="1003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en-US" sz="4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শুদ্ধভাবে</a:t>
            </a:r>
            <a:r>
              <a:rPr lang="en-US" sz="4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পড়</a:t>
            </a:r>
            <a:r>
              <a:rPr lang="ar-SA" sz="4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r-SA" sz="4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اقرئوا بالصحيح</a:t>
            </a:r>
            <a:endParaRPr lang="bn-BD" sz="48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1789093"/>
            <a:ext cx="8839200" cy="40934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800" b="1" dirty="0" smtClean="0">
                <a:ln w="0"/>
                <a:solidFill>
                  <a:schemeClr val="tx2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عاصمتنا داكا</a:t>
            </a:r>
          </a:p>
          <a:p>
            <a:pPr algn="ctr"/>
            <a:endParaRPr lang="ar-SA" sz="2800" b="1" dirty="0">
              <a:ln w="0"/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/>
            <a:r>
              <a:rPr lang="ar-SA" sz="2800" b="1" dirty="0" smtClean="0">
                <a:ln w="0"/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عاصمتنا داكا- اسمها </a:t>
            </a:r>
            <a:r>
              <a:rPr lang="ar-SA" sz="3200" b="1" dirty="0" smtClean="0">
                <a:ln w="0"/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القديم جهانغير نغر- وهى فى وسط البلاد</a:t>
            </a:r>
          </a:p>
          <a:p>
            <a:pPr algn="r"/>
            <a:r>
              <a:rPr lang="ar-SA" sz="3200" b="1" dirty="0" smtClean="0">
                <a:ln w="0"/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وهى تقع على شاط</a:t>
            </a:r>
            <a:r>
              <a:rPr lang="ar-SA" sz="3200" b="1" dirty="0">
                <a:ln w="0"/>
                <a:latin typeface="Traditional Arabic" panose="02020603050405020304" pitchFamily="18" charset="-78"/>
                <a:cs typeface="Traditional Arabic" panose="02020603050405020304" pitchFamily="18" charset="-78"/>
              </a:rPr>
              <a:t>ئ</a:t>
            </a:r>
            <a:r>
              <a:rPr lang="ar-SA" sz="3200" b="1" dirty="0" smtClean="0">
                <a:ln w="0"/>
                <a:latin typeface="Traditional Arabic" panose="02020603050405020304" pitchFamily="18" charset="-78"/>
                <a:cs typeface="Traditional Arabic" panose="02020603050405020304" pitchFamily="18" charset="-78"/>
              </a:rPr>
              <a:t> نهر بورى غنغ- وهى مدينة كبيرة- مساحتها واسعة- يحتاج الانتقال من اقصاها الى اقصاها وقتا طويلا-</a:t>
            </a:r>
          </a:p>
          <a:p>
            <a:pPr algn="r"/>
            <a:r>
              <a:rPr lang="ar-SA" sz="3200" b="1" dirty="0" smtClean="0">
                <a:ln w="0"/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احياوها متعددة مبانيها </a:t>
            </a:r>
            <a:r>
              <a:rPr lang="ar-SA" sz="2800" b="1" dirty="0" smtClean="0">
                <a:ln w="0"/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مرتفعة وجميلة- وجوارع طويلة واسعة-</a:t>
            </a:r>
          </a:p>
          <a:p>
            <a:pPr algn="r"/>
            <a:r>
              <a:rPr lang="ar-SA" sz="2800" b="1" dirty="0" smtClean="0">
                <a:ln w="0"/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وفيها الفنادق، والؤسستا الكبيرة، المسفارات وفيها التاريخية احسن منزل، حصن لالباغ- وفى مدينة داكا يسكن حوالى اثنا عشر مليونا نسمة-</a:t>
            </a:r>
            <a:endParaRPr lang="en-US" sz="2800" b="1" dirty="0">
              <a:ln w="0"/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494930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19200" y="916446"/>
            <a:ext cx="6477000" cy="836154"/>
          </a:xfrm>
          <a:prstGeom prst="roundRect">
            <a:avLst>
              <a:gd name="adj" fmla="val 15378"/>
            </a:avLst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3">
            <a:schemeClr val="lt1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en-US" sz="40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আরবী</a:t>
            </a:r>
            <a:r>
              <a:rPr lang="en-US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শব্দার্থ</a:t>
            </a:r>
            <a:r>
              <a:rPr lang="en-US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r-SA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r-SA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معنى الكلمات</a:t>
            </a:r>
            <a:endParaRPr lang="bn-BD" sz="40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540894"/>
            <a:ext cx="1447799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4400" b="1" dirty="0" smtClean="0">
                <a:ln w="0"/>
                <a:latin typeface="Sakkal Majalla" panose="02000000000000000000" pitchFamily="2" charset="-78"/>
                <a:cs typeface="Sakkal Majalla" panose="02000000000000000000" pitchFamily="2" charset="-78"/>
              </a:rPr>
              <a:t>اسم </a:t>
            </a:r>
            <a:endParaRPr lang="en-US" sz="4800" b="1" dirty="0" smtClean="0">
              <a:ln w="0"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2553594"/>
            <a:ext cx="2057400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endParaRPr lang="en-US" sz="4400" b="1" dirty="0" smtClean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3518794"/>
            <a:ext cx="144779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4800" b="1" dirty="0" smtClean="0">
                <a:ln w="0"/>
                <a:latin typeface="Sakkal Majalla" panose="02000000000000000000" pitchFamily="2" charset="-78"/>
                <a:cs typeface="Sakkal Majalla" panose="02000000000000000000" pitchFamily="2" charset="-78"/>
              </a:rPr>
              <a:t>القديم</a:t>
            </a:r>
            <a:endParaRPr lang="en-US" sz="4800" b="1" dirty="0" smtClean="0">
              <a:ln w="0"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0" y="3531494"/>
            <a:ext cx="2057400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পুরাতন</a:t>
            </a:r>
            <a:endParaRPr lang="en-US" sz="44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0999" y="4591903"/>
            <a:ext cx="144779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4800" b="1" dirty="0">
                <a:ln w="0"/>
                <a:latin typeface="Sakkal Majalla" panose="02000000000000000000" pitchFamily="2" charset="-78"/>
                <a:cs typeface="Sakkal Majalla" panose="02000000000000000000" pitchFamily="2" charset="-78"/>
              </a:rPr>
              <a:t>وسط </a:t>
            </a:r>
            <a:endParaRPr lang="en-US" sz="4800" b="1" dirty="0" smtClean="0">
              <a:ln w="0"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5999" y="4604603"/>
            <a:ext cx="2057400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মধ্যখানে</a:t>
            </a:r>
            <a:endParaRPr lang="en-US" sz="44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0999" y="5569803"/>
            <a:ext cx="144779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4800" b="1" dirty="0" smtClean="0">
                <a:ln w="0"/>
                <a:latin typeface="Sakkal Majalla" panose="02000000000000000000" pitchFamily="2" charset="-78"/>
                <a:cs typeface="Sakkal Majalla" panose="02000000000000000000" pitchFamily="2" charset="-78"/>
              </a:rPr>
              <a:t>البلاد</a:t>
            </a:r>
            <a:endParaRPr lang="en-US" sz="4800" b="1" dirty="0" smtClean="0">
              <a:ln w="0"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5999" y="5582503"/>
            <a:ext cx="2057400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endParaRPr lang="ar-SA" sz="44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76801" y="2540894"/>
            <a:ext cx="144779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4800" b="1" dirty="0">
                <a:ln w="0"/>
                <a:latin typeface="Sakkal Majalla" panose="02000000000000000000" pitchFamily="2" charset="-78"/>
                <a:cs typeface="Sakkal Majalla" panose="02000000000000000000" pitchFamily="2" charset="-78"/>
              </a:rPr>
              <a:t>تقع</a:t>
            </a:r>
            <a:endParaRPr lang="en-US" sz="4800" b="1" dirty="0" smtClean="0">
              <a:ln w="0"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81801" y="2553594"/>
            <a:ext cx="2057400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অবস্থিত</a:t>
            </a:r>
            <a:endParaRPr lang="en-US" sz="44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76801" y="3518794"/>
            <a:ext cx="144779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4800" b="1" dirty="0">
                <a:ln w="0"/>
                <a:latin typeface="Sakkal Majalla" panose="02000000000000000000" pitchFamily="2" charset="-78"/>
                <a:cs typeface="Sakkal Majalla" panose="02000000000000000000" pitchFamily="2" charset="-78"/>
              </a:rPr>
              <a:t>شاطى </a:t>
            </a:r>
            <a:endParaRPr lang="en-US" sz="4800" b="1" dirty="0" smtClean="0">
              <a:ln w="0"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81801" y="3531494"/>
            <a:ext cx="2057400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তীর</a:t>
            </a:r>
            <a:endParaRPr lang="en-US" sz="44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76800" y="4591903"/>
            <a:ext cx="144779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4800" b="1" dirty="0">
                <a:ln w="0"/>
                <a:latin typeface="Sakkal Majalla" panose="02000000000000000000" pitchFamily="2" charset="-78"/>
                <a:cs typeface="Sakkal Majalla" panose="02000000000000000000" pitchFamily="2" charset="-78"/>
              </a:rPr>
              <a:t>مدينة </a:t>
            </a:r>
            <a:endParaRPr lang="en-US" sz="4800" b="1" dirty="0" smtClean="0">
              <a:ln w="0"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81800" y="4604603"/>
            <a:ext cx="2057400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শহর</a:t>
            </a:r>
            <a:endParaRPr lang="en-US" sz="44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76800" y="5569803"/>
            <a:ext cx="16764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4800" b="1" dirty="0">
                <a:ln w="0"/>
                <a:latin typeface="Sakkal Majalla" panose="02000000000000000000" pitchFamily="2" charset="-78"/>
                <a:cs typeface="Sakkal Majalla" panose="02000000000000000000" pitchFamily="2" charset="-78"/>
              </a:rPr>
              <a:t>مساحت</a:t>
            </a:r>
            <a:endParaRPr lang="en-US" sz="4800" b="1" dirty="0" smtClean="0">
              <a:ln w="0"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81800" y="5582503"/>
            <a:ext cx="2057400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আয়তন</a:t>
            </a:r>
            <a:endParaRPr lang="en-US" sz="44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2211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262" y="2422377"/>
            <a:ext cx="1704975" cy="1134583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002060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4603773"/>
            <a:ext cx="1625511" cy="1053685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426704"/>
            <a:ext cx="1636672" cy="1104376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262" y="4539676"/>
            <a:ext cx="1679727" cy="1117782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4965647" y="1865664"/>
            <a:ext cx="3428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</a:t>
            </a:r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- المسجد </a:t>
            </a: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بيت </a:t>
            </a:r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المكرم</a:t>
            </a:r>
            <a:endParaRPr lang="en-US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38255" y="3879372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4-  حصن لالباغ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2455" y="176029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3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2- احسن منزل</a:t>
            </a:r>
            <a:r>
              <a:rPr lang="en-US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	</a:t>
            </a:r>
            <a:endParaRPr lang="en-US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9400" y="3894315"/>
            <a:ext cx="346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3- شهيد منار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673144" y="228600"/>
            <a:ext cx="5108656" cy="838200"/>
          </a:xfrm>
          <a:prstGeom prst="roundRect">
            <a:avLst>
              <a:gd name="adj" fmla="val 15378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bn-BD" sz="4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কাজ</a:t>
            </a:r>
            <a:r>
              <a:rPr lang="ar-SA" sz="4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المفرد العمل </a:t>
            </a:r>
            <a:endParaRPr lang="bn-BD" sz="48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0017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14401" y="695327"/>
            <a:ext cx="6096000" cy="836154"/>
          </a:xfrm>
          <a:prstGeom prst="roundRect">
            <a:avLst>
              <a:gd name="adj" fmla="val 15378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bn-BD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দলগত কাজ</a:t>
            </a:r>
            <a:r>
              <a:rPr lang="ar-SA" sz="400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المفرد </a:t>
            </a:r>
            <a:r>
              <a:rPr lang="ar-SA" sz="40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المجتمع   </a:t>
            </a:r>
            <a:endParaRPr lang="bn-BD" sz="40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590800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রাজধানীতে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;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আরবীতে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5558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715</TotalTime>
  <Words>333</Words>
  <Application>Microsoft Office PowerPoint</Application>
  <PresentationFormat>On-screen Show (4:3)</PresentationFormat>
  <Paragraphs>84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Sakkal Majalla</vt:lpstr>
      <vt:lpstr>Simplified Arabic</vt:lpstr>
      <vt:lpstr>Traditional Arabic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PKM</dc:creator>
  <cp:lastModifiedBy>Md.Badrul Hoque</cp:lastModifiedBy>
  <cp:revision>163</cp:revision>
  <dcterms:created xsi:type="dcterms:W3CDTF">2015-05-23T05:54:04Z</dcterms:created>
  <dcterms:modified xsi:type="dcterms:W3CDTF">2020-06-02T07:25:04Z</dcterms:modified>
</cp:coreProperties>
</file>