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9" r:id="rId3"/>
    <p:sldId id="259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image" Target="../media/image31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1938A-4602-4207-829E-DB35B58B8CF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01A51-5C74-44CF-90A9-E5352D1654B1}">
      <dgm:prSet/>
      <dgm:spPr/>
      <dgm:t>
        <a:bodyPr/>
        <a:lstStyle/>
        <a:p>
          <a:endParaRPr lang="en-US"/>
        </a:p>
      </dgm:t>
    </dgm:pt>
    <dgm:pt modelId="{31DECB29-A4DF-4A5E-B544-DE3A5204961F}" type="parTrans" cxnId="{F5CE391C-AAD7-4F87-8430-56C96AD4DCA3}">
      <dgm:prSet/>
      <dgm:spPr/>
      <dgm:t>
        <a:bodyPr/>
        <a:lstStyle/>
        <a:p>
          <a:endParaRPr lang="en-US"/>
        </a:p>
      </dgm:t>
    </dgm:pt>
    <dgm:pt modelId="{E490846F-6155-42C1-8441-3CB16F238CF8}" type="sibTrans" cxnId="{F5CE391C-AAD7-4F87-8430-56C96AD4DCA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/>
        </a:p>
      </dgm:t>
    </dgm:pt>
    <dgm:pt modelId="{F833F3FC-D72D-4CE2-9EA7-532D5E0DD97D}">
      <dgm:prSet phldrT="[Text]" phldr="1"/>
      <dgm:spPr/>
      <dgm:t>
        <a:bodyPr/>
        <a:lstStyle/>
        <a:p>
          <a:endParaRPr lang="en-US"/>
        </a:p>
      </dgm:t>
    </dgm:pt>
    <dgm:pt modelId="{9E32F17C-90B9-4A39-AB54-DCAE579A5FFF}" type="parTrans" cxnId="{0332EE6E-F0E3-4F49-B1DB-08B01DCF1536}">
      <dgm:prSet/>
      <dgm:spPr/>
      <dgm:t>
        <a:bodyPr/>
        <a:lstStyle/>
        <a:p>
          <a:endParaRPr lang="en-US"/>
        </a:p>
      </dgm:t>
    </dgm:pt>
    <dgm:pt modelId="{24EF2FC6-46C2-4753-9A5A-FF9084280034}" type="sibTrans" cxnId="{0332EE6E-F0E3-4F49-B1DB-08B01DCF1536}">
      <dgm:prSet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35964C7F-92F0-4FE4-8201-ACF0FC70A428}">
      <dgm:prSet phldrT="[Text]" phldr="1"/>
      <dgm:spPr/>
      <dgm:t>
        <a:bodyPr/>
        <a:lstStyle/>
        <a:p>
          <a:endParaRPr lang="en-US"/>
        </a:p>
      </dgm:t>
    </dgm:pt>
    <dgm:pt modelId="{8F52C8B9-1EDD-429B-A889-7603019834A2}" type="parTrans" cxnId="{6FE98546-C2C8-4862-9FD6-F5ADA7D3AF2E}">
      <dgm:prSet/>
      <dgm:spPr/>
      <dgm:t>
        <a:bodyPr/>
        <a:lstStyle/>
        <a:p>
          <a:endParaRPr lang="en-US"/>
        </a:p>
      </dgm:t>
    </dgm:pt>
    <dgm:pt modelId="{A3710FD2-FEAD-4066-BED9-72F8EA3921AC}" type="sibTrans" cxnId="{6FE98546-C2C8-4862-9FD6-F5ADA7D3AF2E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3E6C8EA2-F46F-428A-AC82-D2619A74991C}">
      <dgm:prSet phldrT="[Text]" phldr="1"/>
      <dgm:spPr/>
      <dgm:t>
        <a:bodyPr/>
        <a:lstStyle/>
        <a:p>
          <a:endParaRPr lang="en-US"/>
        </a:p>
      </dgm:t>
    </dgm:pt>
    <dgm:pt modelId="{8541BE0C-7F0B-4B3E-87A3-85E5906857AD}" type="parTrans" cxnId="{D47FE5B0-4420-47A7-9808-567AE10A20EC}">
      <dgm:prSet/>
      <dgm:spPr/>
      <dgm:t>
        <a:bodyPr/>
        <a:lstStyle/>
        <a:p>
          <a:endParaRPr lang="en-US"/>
        </a:p>
      </dgm:t>
    </dgm:pt>
    <dgm:pt modelId="{98063093-C9CA-47C9-8F8F-F68F1033E5CF}" type="sibTrans" cxnId="{D47FE5B0-4420-47A7-9808-567AE10A20E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9E2543C6-9869-4008-9AEE-CF14225920EA}" type="pres">
      <dgm:prSet presAssocID="{19B1938A-4602-4207-829E-DB35B58B8C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FE88A55-314A-452F-AF51-8174FE337EBF}" type="pres">
      <dgm:prSet presAssocID="{19B1938A-4602-4207-829E-DB35B58B8CF2}" presName="Name1" presStyleCnt="0"/>
      <dgm:spPr/>
    </dgm:pt>
    <dgm:pt modelId="{97C75F2F-8664-409E-A55D-8270DD80FF65}" type="pres">
      <dgm:prSet presAssocID="{E490846F-6155-42C1-8441-3CB16F238CF8}" presName="picture_1" presStyleCnt="0"/>
      <dgm:spPr/>
    </dgm:pt>
    <dgm:pt modelId="{4959B427-DB8A-4F63-A59B-7E86C49F31BA}" type="pres">
      <dgm:prSet presAssocID="{E490846F-6155-42C1-8441-3CB16F238CF8}" presName="pictureRepeatNode" presStyleLbl="alignImgPlace1" presStyleIdx="0" presStyleCnt="4" custLinFactNeighborX="-10489" custLinFactNeighborY="-9409"/>
      <dgm:spPr/>
      <dgm:t>
        <a:bodyPr/>
        <a:lstStyle/>
        <a:p>
          <a:endParaRPr lang="en-US"/>
        </a:p>
      </dgm:t>
    </dgm:pt>
    <dgm:pt modelId="{9DBEBD98-A078-4FAF-AFC6-2FEB1D483545}" type="pres">
      <dgm:prSet presAssocID="{E0101A51-5C74-44CF-90A9-E5352D1654B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B413B-4614-42BA-8C56-6899AAD22D11}" type="pres">
      <dgm:prSet presAssocID="{24EF2FC6-46C2-4753-9A5A-FF9084280034}" presName="picture_2" presStyleCnt="0"/>
      <dgm:spPr/>
    </dgm:pt>
    <dgm:pt modelId="{39E2BE92-A905-450E-940D-B50FA7F5589A}" type="pres">
      <dgm:prSet presAssocID="{24EF2FC6-46C2-4753-9A5A-FF9084280034}" presName="pictureRepeatNode" presStyleLbl="alignImgPlace1" presStyleIdx="1" presStyleCnt="4" custScaleX="193833" custScaleY="157391" custLinFactNeighborX="-7257" custLinFactNeighborY="-33871"/>
      <dgm:spPr/>
      <dgm:t>
        <a:bodyPr/>
        <a:lstStyle/>
        <a:p>
          <a:endParaRPr lang="en-US"/>
        </a:p>
      </dgm:t>
    </dgm:pt>
    <dgm:pt modelId="{A6864CFB-0031-48E1-B713-2D1DEA9A1342}" type="pres">
      <dgm:prSet presAssocID="{F833F3FC-D72D-4CE2-9EA7-532D5E0DD97D}" presName="line_2" presStyleLbl="parChTrans1D1" presStyleIdx="0" presStyleCnt="3"/>
      <dgm:spPr/>
    </dgm:pt>
    <dgm:pt modelId="{EBB1B32C-1F19-41A8-BE57-B8D9C619171C}" type="pres">
      <dgm:prSet presAssocID="{F833F3FC-D72D-4CE2-9EA7-532D5E0DD97D}" presName="textparent_2" presStyleLbl="node1" presStyleIdx="0" presStyleCnt="0"/>
      <dgm:spPr/>
    </dgm:pt>
    <dgm:pt modelId="{F94A6E4E-DBBF-4A2A-8028-5D203D65DF5E}" type="pres">
      <dgm:prSet presAssocID="{F833F3FC-D72D-4CE2-9EA7-532D5E0DD97D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CFFD7-ADF7-4F62-93A5-9966C2BA3164}" type="pres">
      <dgm:prSet presAssocID="{A3710FD2-FEAD-4066-BED9-72F8EA3921AC}" presName="picture_3" presStyleCnt="0"/>
      <dgm:spPr/>
    </dgm:pt>
    <dgm:pt modelId="{0E881E55-34AE-4FB1-B1D0-BF95B64CEA90}" type="pres">
      <dgm:prSet presAssocID="{A3710FD2-FEAD-4066-BED9-72F8EA3921AC}" presName="pictureRepeatNode" presStyleLbl="alignImgPlace1" presStyleIdx="2" presStyleCnt="4" custScaleX="160132" custScaleY="138776"/>
      <dgm:spPr/>
      <dgm:t>
        <a:bodyPr/>
        <a:lstStyle/>
        <a:p>
          <a:endParaRPr lang="en-US"/>
        </a:p>
      </dgm:t>
    </dgm:pt>
    <dgm:pt modelId="{1FB2FE77-82ED-4207-82C8-AF314D59D97E}" type="pres">
      <dgm:prSet presAssocID="{35964C7F-92F0-4FE4-8201-ACF0FC70A428}" presName="line_3" presStyleLbl="parChTrans1D1" presStyleIdx="1" presStyleCnt="3"/>
      <dgm:spPr/>
    </dgm:pt>
    <dgm:pt modelId="{99246B8B-C2BB-4306-AAD5-D5A92EAF7A09}" type="pres">
      <dgm:prSet presAssocID="{35964C7F-92F0-4FE4-8201-ACF0FC70A428}" presName="textparent_3" presStyleLbl="node1" presStyleIdx="0" presStyleCnt="0"/>
      <dgm:spPr/>
    </dgm:pt>
    <dgm:pt modelId="{40AD8257-BC39-4624-B8F5-14F4AAE350AF}" type="pres">
      <dgm:prSet presAssocID="{35964C7F-92F0-4FE4-8201-ACF0FC70A428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96074-3ECE-4CD7-8242-83755B5F5F58}" type="pres">
      <dgm:prSet presAssocID="{98063093-C9CA-47C9-8F8F-F68F1033E5CF}" presName="picture_4" presStyleCnt="0"/>
      <dgm:spPr/>
    </dgm:pt>
    <dgm:pt modelId="{D52EFFE9-D623-424E-AB8D-7131E464A6F2}" type="pres">
      <dgm:prSet presAssocID="{98063093-C9CA-47C9-8F8F-F68F1033E5CF}" presName="pictureRepeatNode" presStyleLbl="alignImgPlace1" presStyleIdx="3" presStyleCnt="4" custScaleX="211714" custScaleY="142431" custLinFactNeighborX="4838" custLinFactNeighborY="15035"/>
      <dgm:spPr/>
      <dgm:t>
        <a:bodyPr/>
        <a:lstStyle/>
        <a:p>
          <a:endParaRPr lang="en-US"/>
        </a:p>
      </dgm:t>
    </dgm:pt>
    <dgm:pt modelId="{99D0A80B-BD7B-4D46-A98D-4BF0CB718FC4}" type="pres">
      <dgm:prSet presAssocID="{3E6C8EA2-F46F-428A-AC82-D2619A74991C}" presName="line_4" presStyleLbl="parChTrans1D1" presStyleIdx="2" presStyleCnt="3"/>
      <dgm:spPr/>
    </dgm:pt>
    <dgm:pt modelId="{6CFF986C-4CE0-4D4F-9030-265E06DEA3F1}" type="pres">
      <dgm:prSet presAssocID="{3E6C8EA2-F46F-428A-AC82-D2619A74991C}" presName="textparent_4" presStyleLbl="node1" presStyleIdx="0" presStyleCnt="0"/>
      <dgm:spPr/>
    </dgm:pt>
    <dgm:pt modelId="{D67AB0E7-D3DE-4FE7-9487-F4EA600EA12D}" type="pres">
      <dgm:prSet presAssocID="{3E6C8EA2-F46F-428A-AC82-D2619A74991C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59E87-7FC7-4CD6-9542-682F52581630}" type="presOf" srcId="{19B1938A-4602-4207-829E-DB35B58B8CF2}" destId="{9E2543C6-9869-4008-9AEE-CF14225920EA}" srcOrd="0" destOrd="0" presId="urn:microsoft.com/office/officeart/2008/layout/CircularPictureCallout"/>
    <dgm:cxn modelId="{A321E786-A560-4DF9-9244-DC51E720DE48}" type="presOf" srcId="{3E6C8EA2-F46F-428A-AC82-D2619A74991C}" destId="{D67AB0E7-D3DE-4FE7-9487-F4EA600EA12D}" srcOrd="0" destOrd="0" presId="urn:microsoft.com/office/officeart/2008/layout/CircularPictureCallout"/>
    <dgm:cxn modelId="{702DFCEE-319F-4BCB-9A6E-A630F85CDB75}" type="presOf" srcId="{E490846F-6155-42C1-8441-3CB16F238CF8}" destId="{4959B427-DB8A-4F63-A59B-7E86C49F31BA}" srcOrd="0" destOrd="0" presId="urn:microsoft.com/office/officeart/2008/layout/CircularPictureCallout"/>
    <dgm:cxn modelId="{39EE0ADD-2F46-48C1-A5C4-BB18313D314A}" type="presOf" srcId="{A3710FD2-FEAD-4066-BED9-72F8EA3921AC}" destId="{0E881E55-34AE-4FB1-B1D0-BF95B64CEA90}" srcOrd="0" destOrd="0" presId="urn:microsoft.com/office/officeart/2008/layout/CircularPictureCallout"/>
    <dgm:cxn modelId="{70DAD3CE-2C6E-4174-90DD-7CCE1C153777}" type="presOf" srcId="{F833F3FC-D72D-4CE2-9EA7-532D5E0DD97D}" destId="{F94A6E4E-DBBF-4A2A-8028-5D203D65DF5E}" srcOrd="0" destOrd="0" presId="urn:microsoft.com/office/officeart/2008/layout/CircularPictureCallout"/>
    <dgm:cxn modelId="{9CFDA193-24BB-4875-8FD0-77726029B66B}" type="presOf" srcId="{E0101A51-5C74-44CF-90A9-E5352D1654B1}" destId="{9DBEBD98-A078-4FAF-AFC6-2FEB1D483545}" srcOrd="0" destOrd="0" presId="urn:microsoft.com/office/officeart/2008/layout/CircularPictureCallout"/>
    <dgm:cxn modelId="{6FE98546-C2C8-4862-9FD6-F5ADA7D3AF2E}" srcId="{19B1938A-4602-4207-829E-DB35B58B8CF2}" destId="{35964C7F-92F0-4FE4-8201-ACF0FC70A428}" srcOrd="2" destOrd="0" parTransId="{8F52C8B9-1EDD-429B-A889-7603019834A2}" sibTransId="{A3710FD2-FEAD-4066-BED9-72F8EA3921AC}"/>
    <dgm:cxn modelId="{F5CE391C-AAD7-4F87-8430-56C96AD4DCA3}" srcId="{19B1938A-4602-4207-829E-DB35B58B8CF2}" destId="{E0101A51-5C74-44CF-90A9-E5352D1654B1}" srcOrd="0" destOrd="0" parTransId="{31DECB29-A4DF-4A5E-B544-DE3A5204961F}" sibTransId="{E490846F-6155-42C1-8441-3CB16F238CF8}"/>
    <dgm:cxn modelId="{0332EE6E-F0E3-4F49-B1DB-08B01DCF1536}" srcId="{19B1938A-4602-4207-829E-DB35B58B8CF2}" destId="{F833F3FC-D72D-4CE2-9EA7-532D5E0DD97D}" srcOrd="1" destOrd="0" parTransId="{9E32F17C-90B9-4A39-AB54-DCAE579A5FFF}" sibTransId="{24EF2FC6-46C2-4753-9A5A-FF9084280034}"/>
    <dgm:cxn modelId="{78CB5B8E-420B-48FF-9F87-206552088514}" type="presOf" srcId="{98063093-C9CA-47C9-8F8F-F68F1033E5CF}" destId="{D52EFFE9-D623-424E-AB8D-7131E464A6F2}" srcOrd="0" destOrd="0" presId="urn:microsoft.com/office/officeart/2008/layout/CircularPictureCallout"/>
    <dgm:cxn modelId="{D47FE5B0-4420-47A7-9808-567AE10A20EC}" srcId="{19B1938A-4602-4207-829E-DB35B58B8CF2}" destId="{3E6C8EA2-F46F-428A-AC82-D2619A74991C}" srcOrd="3" destOrd="0" parTransId="{8541BE0C-7F0B-4B3E-87A3-85E5906857AD}" sibTransId="{98063093-C9CA-47C9-8F8F-F68F1033E5CF}"/>
    <dgm:cxn modelId="{356D14C4-DB03-426E-9A00-5274AF422093}" type="presOf" srcId="{35964C7F-92F0-4FE4-8201-ACF0FC70A428}" destId="{40AD8257-BC39-4624-B8F5-14F4AAE350AF}" srcOrd="0" destOrd="0" presId="urn:microsoft.com/office/officeart/2008/layout/CircularPictureCallout"/>
    <dgm:cxn modelId="{AC1F48BF-E6F7-485E-BC50-2BDBC8BAA156}" type="presOf" srcId="{24EF2FC6-46C2-4753-9A5A-FF9084280034}" destId="{39E2BE92-A905-450E-940D-B50FA7F5589A}" srcOrd="0" destOrd="0" presId="urn:microsoft.com/office/officeart/2008/layout/CircularPictureCallout"/>
    <dgm:cxn modelId="{B241CDD3-177F-4513-9119-C42F7EAE9611}" type="presParOf" srcId="{9E2543C6-9869-4008-9AEE-CF14225920EA}" destId="{6FE88A55-314A-452F-AF51-8174FE337EBF}" srcOrd="0" destOrd="0" presId="urn:microsoft.com/office/officeart/2008/layout/CircularPictureCallout"/>
    <dgm:cxn modelId="{BD8AF512-06CB-486C-A779-EA47D5037418}" type="presParOf" srcId="{6FE88A55-314A-452F-AF51-8174FE337EBF}" destId="{97C75F2F-8664-409E-A55D-8270DD80FF65}" srcOrd="0" destOrd="0" presId="urn:microsoft.com/office/officeart/2008/layout/CircularPictureCallout"/>
    <dgm:cxn modelId="{AA88A657-98BC-481A-BE7E-3702E32F6AD1}" type="presParOf" srcId="{97C75F2F-8664-409E-A55D-8270DD80FF65}" destId="{4959B427-DB8A-4F63-A59B-7E86C49F31BA}" srcOrd="0" destOrd="0" presId="urn:microsoft.com/office/officeart/2008/layout/CircularPictureCallout"/>
    <dgm:cxn modelId="{AF0331EA-B57A-4965-B33E-7EEF54D14144}" type="presParOf" srcId="{6FE88A55-314A-452F-AF51-8174FE337EBF}" destId="{9DBEBD98-A078-4FAF-AFC6-2FEB1D483545}" srcOrd="1" destOrd="0" presId="urn:microsoft.com/office/officeart/2008/layout/CircularPictureCallout"/>
    <dgm:cxn modelId="{EA53774D-96AA-4097-AA84-2DFC15C0AA0A}" type="presParOf" srcId="{6FE88A55-314A-452F-AF51-8174FE337EBF}" destId="{601B413B-4614-42BA-8C56-6899AAD22D11}" srcOrd="2" destOrd="0" presId="urn:microsoft.com/office/officeart/2008/layout/CircularPictureCallout"/>
    <dgm:cxn modelId="{37B9ECD5-5251-4B5E-908D-90BE6FD2A64E}" type="presParOf" srcId="{601B413B-4614-42BA-8C56-6899AAD22D11}" destId="{39E2BE92-A905-450E-940D-B50FA7F5589A}" srcOrd="0" destOrd="0" presId="urn:microsoft.com/office/officeart/2008/layout/CircularPictureCallout"/>
    <dgm:cxn modelId="{CC8AC77A-55D6-4081-A2D6-4D6FDB00D449}" type="presParOf" srcId="{6FE88A55-314A-452F-AF51-8174FE337EBF}" destId="{A6864CFB-0031-48E1-B713-2D1DEA9A1342}" srcOrd="3" destOrd="0" presId="urn:microsoft.com/office/officeart/2008/layout/CircularPictureCallout"/>
    <dgm:cxn modelId="{42403F06-9732-4251-8B33-0B5E3EEDC9DB}" type="presParOf" srcId="{6FE88A55-314A-452F-AF51-8174FE337EBF}" destId="{EBB1B32C-1F19-41A8-BE57-B8D9C619171C}" srcOrd="4" destOrd="0" presId="urn:microsoft.com/office/officeart/2008/layout/CircularPictureCallout"/>
    <dgm:cxn modelId="{FBD73FFB-87FF-4E49-B22D-6D118D580582}" type="presParOf" srcId="{EBB1B32C-1F19-41A8-BE57-B8D9C619171C}" destId="{F94A6E4E-DBBF-4A2A-8028-5D203D65DF5E}" srcOrd="0" destOrd="0" presId="urn:microsoft.com/office/officeart/2008/layout/CircularPictureCallout"/>
    <dgm:cxn modelId="{7A192C0C-0D4C-4885-97AC-3BFA1BD03E9B}" type="presParOf" srcId="{6FE88A55-314A-452F-AF51-8174FE337EBF}" destId="{4DBCFFD7-ADF7-4F62-93A5-9966C2BA3164}" srcOrd="5" destOrd="0" presId="urn:microsoft.com/office/officeart/2008/layout/CircularPictureCallout"/>
    <dgm:cxn modelId="{32FC7661-B337-4C7A-B7A4-7C44C9ECF22A}" type="presParOf" srcId="{4DBCFFD7-ADF7-4F62-93A5-9966C2BA3164}" destId="{0E881E55-34AE-4FB1-B1D0-BF95B64CEA90}" srcOrd="0" destOrd="0" presId="urn:microsoft.com/office/officeart/2008/layout/CircularPictureCallout"/>
    <dgm:cxn modelId="{C1B21251-1665-4F60-9248-9D5A0FBB5AD8}" type="presParOf" srcId="{6FE88A55-314A-452F-AF51-8174FE337EBF}" destId="{1FB2FE77-82ED-4207-82C8-AF314D59D97E}" srcOrd="6" destOrd="0" presId="urn:microsoft.com/office/officeart/2008/layout/CircularPictureCallout"/>
    <dgm:cxn modelId="{8382A586-9896-4304-AA9F-1D1885B94B19}" type="presParOf" srcId="{6FE88A55-314A-452F-AF51-8174FE337EBF}" destId="{99246B8B-C2BB-4306-AAD5-D5A92EAF7A09}" srcOrd="7" destOrd="0" presId="urn:microsoft.com/office/officeart/2008/layout/CircularPictureCallout"/>
    <dgm:cxn modelId="{F542E478-A92F-4C67-BCEB-4B2FE7E78C33}" type="presParOf" srcId="{99246B8B-C2BB-4306-AAD5-D5A92EAF7A09}" destId="{40AD8257-BC39-4624-B8F5-14F4AAE350AF}" srcOrd="0" destOrd="0" presId="urn:microsoft.com/office/officeart/2008/layout/CircularPictureCallout"/>
    <dgm:cxn modelId="{32FEC016-B39A-4AAE-AFAE-A265CCF5D4BC}" type="presParOf" srcId="{6FE88A55-314A-452F-AF51-8174FE337EBF}" destId="{93596074-3ECE-4CD7-8242-83755B5F5F58}" srcOrd="8" destOrd="0" presId="urn:microsoft.com/office/officeart/2008/layout/CircularPictureCallout"/>
    <dgm:cxn modelId="{2BD07238-150C-412F-94EA-87326F535C96}" type="presParOf" srcId="{93596074-3ECE-4CD7-8242-83755B5F5F58}" destId="{D52EFFE9-D623-424E-AB8D-7131E464A6F2}" srcOrd="0" destOrd="0" presId="urn:microsoft.com/office/officeart/2008/layout/CircularPictureCallout"/>
    <dgm:cxn modelId="{077DEA56-7611-4327-BDFC-3DB711E616C6}" type="presParOf" srcId="{6FE88A55-314A-452F-AF51-8174FE337EBF}" destId="{99D0A80B-BD7B-4D46-A98D-4BF0CB718FC4}" srcOrd="9" destOrd="0" presId="urn:microsoft.com/office/officeart/2008/layout/CircularPictureCallout"/>
    <dgm:cxn modelId="{17609D44-9FBA-4EAB-A235-838C64C0D59D}" type="presParOf" srcId="{6FE88A55-314A-452F-AF51-8174FE337EBF}" destId="{6CFF986C-4CE0-4D4F-9030-265E06DEA3F1}" srcOrd="10" destOrd="0" presId="urn:microsoft.com/office/officeart/2008/layout/CircularPictureCallout"/>
    <dgm:cxn modelId="{5E8DE217-747D-49A5-82EA-ADBB01F0F55F}" type="presParOf" srcId="{6CFF986C-4CE0-4D4F-9030-265E06DEA3F1}" destId="{D67AB0E7-D3DE-4FE7-9487-F4EA600EA12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846FD-0A90-42BF-9D90-396E0E40EE5C}" type="doc">
      <dgm:prSet loTypeId="urn:microsoft.com/office/officeart/2005/8/layout/bList2" loCatId="picture" qsTypeId="urn:microsoft.com/office/officeart/2005/8/quickstyle/simple1" qsCatId="simple" csTypeId="urn:microsoft.com/office/officeart/2005/8/colors/accent3_4" csCatId="accent3" phldr="1"/>
      <dgm:spPr/>
    </dgm:pt>
    <dgm:pt modelId="{B6C65AA3-42C3-4023-90B3-4ADE5D4C915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পাটিসাপটা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32EC3-9FEF-4DDE-89A0-7D693E1F185C}" type="parTrans" cxnId="{F5DEB89D-24A5-40FD-B96E-FC0F6F9D60FF}">
      <dgm:prSet/>
      <dgm:spPr/>
      <dgm:t>
        <a:bodyPr/>
        <a:lstStyle/>
        <a:p>
          <a:endParaRPr lang="en-US"/>
        </a:p>
      </dgm:t>
    </dgm:pt>
    <dgm:pt modelId="{5500A5F6-9DC3-4A14-A20F-7BCCF1452979}" type="sibTrans" cxnId="{F5DEB89D-24A5-40FD-B96E-FC0F6F9D60FF}">
      <dgm:prSet/>
      <dgm:spPr/>
      <dgm:t>
        <a:bodyPr/>
        <a:lstStyle/>
        <a:p>
          <a:endParaRPr lang="en-US"/>
        </a:p>
      </dgm:t>
    </dgm:pt>
    <dgm:pt modelId="{045EC60A-C417-425B-8C4C-131D4A2AEF53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en-US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ছিট</a:t>
          </a:r>
          <a:r>
            <a:rPr lang="en-US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রুটি</a:t>
          </a:r>
          <a:r>
            <a:rPr lang="en-US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পিঠা</a:t>
          </a:r>
          <a:endParaRPr lang="en-US" b="1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30A09F-7371-485A-8C64-CABC791B72C3}" type="parTrans" cxnId="{824D70FC-E2F0-4270-AF13-E29EC04634E2}">
      <dgm:prSet/>
      <dgm:spPr/>
      <dgm:t>
        <a:bodyPr/>
        <a:lstStyle/>
        <a:p>
          <a:endParaRPr lang="en-US"/>
        </a:p>
      </dgm:t>
    </dgm:pt>
    <dgm:pt modelId="{E97A428F-3B7A-4D37-8396-AFEA3CAA6634}" type="sibTrans" cxnId="{824D70FC-E2F0-4270-AF13-E29EC04634E2}">
      <dgm:prSet/>
      <dgm:spPr/>
      <dgm:t>
        <a:bodyPr/>
        <a:lstStyle/>
        <a:p>
          <a:endParaRPr lang="en-US"/>
        </a:p>
      </dgm:t>
    </dgm:pt>
    <dgm:pt modelId="{4DC1B408-2C31-4763-A46A-74DD34E0167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bn-BD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পোয়া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পিঠা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449655C-9220-464A-946A-9EA6975CC72A}" type="parTrans" cxnId="{82F69E28-3768-4BE7-B5ED-DB35568B1EB8}">
      <dgm:prSet/>
      <dgm:spPr/>
      <dgm:t>
        <a:bodyPr/>
        <a:lstStyle/>
        <a:p>
          <a:endParaRPr lang="en-US"/>
        </a:p>
      </dgm:t>
    </dgm:pt>
    <dgm:pt modelId="{2EC2EDB9-7128-4FFA-838E-F7CC0405CF43}" type="sibTrans" cxnId="{82F69E28-3768-4BE7-B5ED-DB35568B1EB8}">
      <dgm:prSet/>
      <dgm:spPr/>
      <dgm:t>
        <a:bodyPr/>
        <a:lstStyle/>
        <a:p>
          <a:endParaRPr lang="en-US"/>
        </a:p>
      </dgm:t>
    </dgm:pt>
    <dgm:pt modelId="{DFE91CB8-F6FF-46C4-B34B-77B489641FD5}" type="pres">
      <dgm:prSet presAssocID="{6F2846FD-0A90-42BF-9D90-396E0E40EE5C}" presName="diagram" presStyleCnt="0">
        <dgm:presLayoutVars>
          <dgm:dir/>
          <dgm:animLvl val="lvl"/>
          <dgm:resizeHandles val="exact"/>
        </dgm:presLayoutVars>
      </dgm:prSet>
      <dgm:spPr/>
    </dgm:pt>
    <dgm:pt modelId="{FB192D4C-AD4E-48C6-86D8-CA8AD3DA4115}" type="pres">
      <dgm:prSet presAssocID="{B6C65AA3-42C3-4023-90B3-4ADE5D4C915D}" presName="compNode" presStyleCnt="0"/>
      <dgm:spPr/>
    </dgm:pt>
    <dgm:pt modelId="{42A3EFCC-1D61-44CE-A17D-713FE62BF7A9}" type="pres">
      <dgm:prSet presAssocID="{B6C65AA3-42C3-4023-90B3-4ADE5D4C915D}" presName="childRect" presStyleLbl="bgAcc1" presStyleIdx="0" presStyleCnt="3" custLinFactNeighborX="-3108" custLinFactNeighborY="-35805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B15B94A-1C0A-4F19-9207-3A703BDF6AE5}" type="pres">
      <dgm:prSet presAssocID="{B6C65AA3-42C3-4023-90B3-4ADE5D4C915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0CABA-D817-4CF7-B392-272E53A4CB26}" type="pres">
      <dgm:prSet presAssocID="{B6C65AA3-42C3-4023-90B3-4ADE5D4C915D}" presName="parentRect" presStyleLbl="alignNode1" presStyleIdx="0" presStyleCnt="3" custLinFactNeighborX="0" custLinFactNeighborY="-82864"/>
      <dgm:spPr/>
      <dgm:t>
        <a:bodyPr/>
        <a:lstStyle/>
        <a:p>
          <a:endParaRPr lang="en-US"/>
        </a:p>
      </dgm:t>
    </dgm:pt>
    <dgm:pt modelId="{D62D0977-7331-4683-B252-2EE6F88BEEC8}" type="pres">
      <dgm:prSet presAssocID="{B6C65AA3-42C3-4023-90B3-4ADE5D4C915D}" presName="adorn" presStyleLbl="fgAccFollowNode1" presStyleIdx="0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A405431-5D76-4012-B788-944E544013CB}" type="pres">
      <dgm:prSet presAssocID="{5500A5F6-9DC3-4A14-A20F-7BCCF14529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576E58-93CB-4726-967B-D0058849EEAF}" type="pres">
      <dgm:prSet presAssocID="{045EC60A-C417-425B-8C4C-131D4A2AEF53}" presName="compNode" presStyleCnt="0"/>
      <dgm:spPr/>
    </dgm:pt>
    <dgm:pt modelId="{C690AEDB-823D-41FB-B659-A3B354675DFC}" type="pres">
      <dgm:prSet presAssocID="{045EC60A-C417-425B-8C4C-131D4A2AEF53}" presName="childRect" presStyleLbl="bgAcc1" presStyleIdx="1" presStyleCnt="3" custLinFactNeighborX="4126" custLinFactNeighborY="-36638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9D5207-E8AB-4D03-8116-A938F97330C1}" type="pres">
      <dgm:prSet presAssocID="{045EC60A-C417-425B-8C4C-131D4A2AEF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073ED-0FEE-4349-9A86-003C15903A35}" type="pres">
      <dgm:prSet presAssocID="{045EC60A-C417-425B-8C4C-131D4A2AEF53}" presName="parentRect" presStyleLbl="alignNode1" presStyleIdx="1" presStyleCnt="3" custLinFactNeighborX="4126" custLinFactNeighborY="-83268"/>
      <dgm:spPr/>
      <dgm:t>
        <a:bodyPr/>
        <a:lstStyle/>
        <a:p>
          <a:endParaRPr lang="en-US"/>
        </a:p>
      </dgm:t>
    </dgm:pt>
    <dgm:pt modelId="{72B8C512-A7E6-4453-9998-791F15B4B7E9}" type="pres">
      <dgm:prSet presAssocID="{045EC60A-C417-425B-8C4C-131D4A2AEF53}" presName="adorn" presStyleLbl="fgAccFollow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E4B1188-4C3B-4EE4-9052-E9D818CC9F1F}" type="pres">
      <dgm:prSet presAssocID="{E97A428F-3B7A-4D37-8396-AFEA3CAA66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E4C578A-B0EC-427C-B252-AFD9672A2627}" type="pres">
      <dgm:prSet presAssocID="{4DC1B408-2C31-4763-A46A-74DD34E0167E}" presName="compNode" presStyleCnt="0"/>
      <dgm:spPr/>
    </dgm:pt>
    <dgm:pt modelId="{01514A27-1A24-4A56-A174-883EB4579A8A}" type="pres">
      <dgm:prSet presAssocID="{4DC1B408-2C31-4763-A46A-74DD34E0167E}" presName="childRect" presStyleLbl="bgAcc1" presStyleIdx="2" presStyleCnt="3" custLinFactNeighborX="-622" custLinFactNeighborY="-36638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B24C596-FF76-41DD-8757-EC149088F816}" type="pres">
      <dgm:prSet presAssocID="{4DC1B408-2C31-4763-A46A-74DD34E0167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E85BB-0A93-4C39-A6EF-6AA327FB532D}" type="pres">
      <dgm:prSet presAssocID="{4DC1B408-2C31-4763-A46A-74DD34E0167E}" presName="parentRect" presStyleLbl="alignNode1" presStyleIdx="2" presStyleCnt="3" custLinFactNeighborX="-1243" custLinFactNeighborY="-83268"/>
      <dgm:spPr/>
      <dgm:t>
        <a:bodyPr/>
        <a:lstStyle/>
        <a:p>
          <a:endParaRPr lang="en-US"/>
        </a:p>
      </dgm:t>
    </dgm:pt>
    <dgm:pt modelId="{A0C34304-B4DF-4152-A2E4-E8FF8BD20AD8}" type="pres">
      <dgm:prSet presAssocID="{4DC1B408-2C31-4763-A46A-74DD34E0167E}" presName="adorn" presStyleLbl="fgAccFollow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CEE82E3-D797-4EFE-8CA8-CB12FA8E010F}" type="presOf" srcId="{E97A428F-3B7A-4D37-8396-AFEA3CAA6634}" destId="{AE4B1188-4C3B-4EE4-9052-E9D818CC9F1F}" srcOrd="0" destOrd="0" presId="urn:microsoft.com/office/officeart/2005/8/layout/bList2"/>
    <dgm:cxn modelId="{F5DEB89D-24A5-40FD-B96E-FC0F6F9D60FF}" srcId="{6F2846FD-0A90-42BF-9D90-396E0E40EE5C}" destId="{B6C65AA3-42C3-4023-90B3-4ADE5D4C915D}" srcOrd="0" destOrd="0" parTransId="{4F532EC3-9FEF-4DDE-89A0-7D693E1F185C}" sibTransId="{5500A5F6-9DC3-4A14-A20F-7BCCF1452979}"/>
    <dgm:cxn modelId="{A44C4B20-6F6E-42EB-BE07-B85CB272D7FC}" type="presOf" srcId="{4DC1B408-2C31-4763-A46A-74DD34E0167E}" destId="{AB24C596-FF76-41DD-8757-EC149088F816}" srcOrd="0" destOrd="0" presId="urn:microsoft.com/office/officeart/2005/8/layout/bList2"/>
    <dgm:cxn modelId="{61D88F57-A6A7-438D-81F6-215D3BE88830}" type="presOf" srcId="{B6C65AA3-42C3-4023-90B3-4ADE5D4C915D}" destId="{6B15B94A-1C0A-4F19-9207-3A703BDF6AE5}" srcOrd="0" destOrd="0" presId="urn:microsoft.com/office/officeart/2005/8/layout/bList2"/>
    <dgm:cxn modelId="{824D70FC-E2F0-4270-AF13-E29EC04634E2}" srcId="{6F2846FD-0A90-42BF-9D90-396E0E40EE5C}" destId="{045EC60A-C417-425B-8C4C-131D4A2AEF53}" srcOrd="1" destOrd="0" parTransId="{EA30A09F-7371-485A-8C64-CABC791B72C3}" sibTransId="{E97A428F-3B7A-4D37-8396-AFEA3CAA6634}"/>
    <dgm:cxn modelId="{E0E2F4EC-C838-45DA-8BF5-EF5D3BBC90C8}" type="presOf" srcId="{4DC1B408-2C31-4763-A46A-74DD34E0167E}" destId="{850E85BB-0A93-4C39-A6EF-6AA327FB532D}" srcOrd="1" destOrd="0" presId="urn:microsoft.com/office/officeart/2005/8/layout/bList2"/>
    <dgm:cxn modelId="{20FBC33A-83F6-4C40-A3C4-8BAA29883F31}" type="presOf" srcId="{6F2846FD-0A90-42BF-9D90-396E0E40EE5C}" destId="{DFE91CB8-F6FF-46C4-B34B-77B489641FD5}" srcOrd="0" destOrd="0" presId="urn:microsoft.com/office/officeart/2005/8/layout/bList2"/>
    <dgm:cxn modelId="{D64178D4-748F-478C-B895-C08E780BDDF8}" type="presOf" srcId="{045EC60A-C417-425B-8C4C-131D4A2AEF53}" destId="{5E8073ED-0FEE-4349-9A86-003C15903A35}" srcOrd="1" destOrd="0" presId="urn:microsoft.com/office/officeart/2005/8/layout/bList2"/>
    <dgm:cxn modelId="{33326108-2A58-4C08-B4F4-CA84E4D6F2CC}" type="presOf" srcId="{B6C65AA3-42C3-4023-90B3-4ADE5D4C915D}" destId="{BD80CABA-D817-4CF7-B392-272E53A4CB26}" srcOrd="1" destOrd="0" presId="urn:microsoft.com/office/officeart/2005/8/layout/bList2"/>
    <dgm:cxn modelId="{82F69E28-3768-4BE7-B5ED-DB35568B1EB8}" srcId="{6F2846FD-0A90-42BF-9D90-396E0E40EE5C}" destId="{4DC1B408-2C31-4763-A46A-74DD34E0167E}" srcOrd="2" destOrd="0" parTransId="{E449655C-9220-464A-946A-9EA6975CC72A}" sibTransId="{2EC2EDB9-7128-4FFA-838E-F7CC0405CF43}"/>
    <dgm:cxn modelId="{1E223FAB-F09C-4C13-B0CF-C89E1EF47E37}" type="presOf" srcId="{045EC60A-C417-425B-8C4C-131D4A2AEF53}" destId="{6E9D5207-E8AB-4D03-8116-A938F97330C1}" srcOrd="0" destOrd="0" presId="urn:microsoft.com/office/officeart/2005/8/layout/bList2"/>
    <dgm:cxn modelId="{77532C49-CD0C-4D8C-A752-DADD040CD3D9}" type="presOf" srcId="{5500A5F6-9DC3-4A14-A20F-7BCCF1452979}" destId="{0A405431-5D76-4012-B788-944E544013CB}" srcOrd="0" destOrd="0" presId="urn:microsoft.com/office/officeart/2005/8/layout/bList2"/>
    <dgm:cxn modelId="{053F5799-D447-4C2E-993E-F82512DD61BD}" type="presParOf" srcId="{DFE91CB8-F6FF-46C4-B34B-77B489641FD5}" destId="{FB192D4C-AD4E-48C6-86D8-CA8AD3DA4115}" srcOrd="0" destOrd="0" presId="urn:microsoft.com/office/officeart/2005/8/layout/bList2"/>
    <dgm:cxn modelId="{024AB55E-E794-4527-A98C-EF610FBEE492}" type="presParOf" srcId="{FB192D4C-AD4E-48C6-86D8-CA8AD3DA4115}" destId="{42A3EFCC-1D61-44CE-A17D-713FE62BF7A9}" srcOrd="0" destOrd="0" presId="urn:microsoft.com/office/officeart/2005/8/layout/bList2"/>
    <dgm:cxn modelId="{A50D44F5-B25C-447A-B253-EB72F4EECD23}" type="presParOf" srcId="{FB192D4C-AD4E-48C6-86D8-CA8AD3DA4115}" destId="{6B15B94A-1C0A-4F19-9207-3A703BDF6AE5}" srcOrd="1" destOrd="0" presId="urn:microsoft.com/office/officeart/2005/8/layout/bList2"/>
    <dgm:cxn modelId="{8CBBC97F-BAAF-4506-B3F0-0D517F94D4D2}" type="presParOf" srcId="{FB192D4C-AD4E-48C6-86D8-CA8AD3DA4115}" destId="{BD80CABA-D817-4CF7-B392-272E53A4CB26}" srcOrd="2" destOrd="0" presId="urn:microsoft.com/office/officeart/2005/8/layout/bList2"/>
    <dgm:cxn modelId="{0BD59A74-021B-4523-A23B-566CD8B885D8}" type="presParOf" srcId="{FB192D4C-AD4E-48C6-86D8-CA8AD3DA4115}" destId="{D62D0977-7331-4683-B252-2EE6F88BEEC8}" srcOrd="3" destOrd="0" presId="urn:microsoft.com/office/officeart/2005/8/layout/bList2"/>
    <dgm:cxn modelId="{29BA2026-FCDE-4692-A6D7-CC25B5350DBC}" type="presParOf" srcId="{DFE91CB8-F6FF-46C4-B34B-77B489641FD5}" destId="{0A405431-5D76-4012-B788-944E544013CB}" srcOrd="1" destOrd="0" presId="urn:microsoft.com/office/officeart/2005/8/layout/bList2"/>
    <dgm:cxn modelId="{23446BA5-411D-423D-996F-1510F8083F32}" type="presParOf" srcId="{DFE91CB8-F6FF-46C4-B34B-77B489641FD5}" destId="{38576E58-93CB-4726-967B-D0058849EEAF}" srcOrd="2" destOrd="0" presId="urn:microsoft.com/office/officeart/2005/8/layout/bList2"/>
    <dgm:cxn modelId="{E2FC22CB-66C1-442F-A888-FD5CDC57F73F}" type="presParOf" srcId="{38576E58-93CB-4726-967B-D0058849EEAF}" destId="{C690AEDB-823D-41FB-B659-A3B354675DFC}" srcOrd="0" destOrd="0" presId="urn:microsoft.com/office/officeart/2005/8/layout/bList2"/>
    <dgm:cxn modelId="{BF0F6B5C-002D-4266-ADAF-222042228DAB}" type="presParOf" srcId="{38576E58-93CB-4726-967B-D0058849EEAF}" destId="{6E9D5207-E8AB-4D03-8116-A938F97330C1}" srcOrd="1" destOrd="0" presId="urn:microsoft.com/office/officeart/2005/8/layout/bList2"/>
    <dgm:cxn modelId="{CCEB48AE-B3AB-4A9F-A50F-7BC68CDACDD4}" type="presParOf" srcId="{38576E58-93CB-4726-967B-D0058849EEAF}" destId="{5E8073ED-0FEE-4349-9A86-003C15903A35}" srcOrd="2" destOrd="0" presId="urn:microsoft.com/office/officeart/2005/8/layout/bList2"/>
    <dgm:cxn modelId="{26F8F3F4-9C6D-476E-9F44-25C112F0B3D1}" type="presParOf" srcId="{38576E58-93CB-4726-967B-D0058849EEAF}" destId="{72B8C512-A7E6-4453-9998-791F15B4B7E9}" srcOrd="3" destOrd="0" presId="urn:microsoft.com/office/officeart/2005/8/layout/bList2"/>
    <dgm:cxn modelId="{FAC21705-3206-4321-85BB-39C77E0EFAE8}" type="presParOf" srcId="{DFE91CB8-F6FF-46C4-B34B-77B489641FD5}" destId="{AE4B1188-4C3B-4EE4-9052-E9D818CC9F1F}" srcOrd="3" destOrd="0" presId="urn:microsoft.com/office/officeart/2005/8/layout/bList2"/>
    <dgm:cxn modelId="{FD0C76FA-E396-4831-BF43-A0A4D1EA10FD}" type="presParOf" srcId="{DFE91CB8-F6FF-46C4-B34B-77B489641FD5}" destId="{AE4C578A-B0EC-427C-B252-AFD9672A2627}" srcOrd="4" destOrd="0" presId="urn:microsoft.com/office/officeart/2005/8/layout/bList2"/>
    <dgm:cxn modelId="{CE1449A6-0322-45A9-8FDA-B1B1083B3761}" type="presParOf" srcId="{AE4C578A-B0EC-427C-B252-AFD9672A2627}" destId="{01514A27-1A24-4A56-A174-883EB4579A8A}" srcOrd="0" destOrd="0" presId="urn:microsoft.com/office/officeart/2005/8/layout/bList2"/>
    <dgm:cxn modelId="{0E29F48D-2D5C-43C8-B5CF-9D0EF01A6EB3}" type="presParOf" srcId="{AE4C578A-B0EC-427C-B252-AFD9672A2627}" destId="{AB24C596-FF76-41DD-8757-EC149088F816}" srcOrd="1" destOrd="0" presId="urn:microsoft.com/office/officeart/2005/8/layout/bList2"/>
    <dgm:cxn modelId="{B56FE99E-6F4F-457D-8531-C186A5CF0E0A}" type="presParOf" srcId="{AE4C578A-B0EC-427C-B252-AFD9672A2627}" destId="{850E85BB-0A93-4C39-A6EF-6AA327FB532D}" srcOrd="2" destOrd="0" presId="urn:microsoft.com/office/officeart/2005/8/layout/bList2"/>
    <dgm:cxn modelId="{256CFF38-7408-4B6E-9C3B-4111FC3DFD83}" type="presParOf" srcId="{AE4C578A-B0EC-427C-B252-AFD9672A2627}" destId="{A0C34304-B4DF-4152-A2E4-E8FF8BD20AD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6D6F-15FB-4675-8E95-F24E24828C7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D0691-B82A-4119-8086-B4BE1BF0D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D0691-B82A-4119-8086-B4BE1BF0D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2CE0B-0DCD-4267-A5C0-8F869DA7A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5AA1FA-1D77-465C-A2CE-E964AAA7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361182-FB65-42D6-A1BD-20201A62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CC08-756E-482D-9859-F3F37F2968B2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F34394-1CC4-4ABE-BBC2-E58E26A0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0B7656-4054-4D1A-9D7D-D9FD0E68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5F152D-D8CD-463A-AE12-383790D3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3A62361-FC2C-409A-9301-73E39661E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72D6D-D579-4C6A-AB75-B00B06B8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3C3F-1284-40B5-A497-63EC19544D2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FE7943-50CE-489F-A3FA-B2B119A3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BF3DA8-017D-4B34-BD5A-3987D8D6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1761275-950C-4F05-B0BD-B533478B4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554B4C-C89E-4CD4-A269-99BF42D21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5D3324-FDE9-4878-B3D4-BD24A6DB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726F-DA3A-4D01-B35E-F97A0229292A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4F9D3E-D348-4C75-8784-318625D0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DBA805-8EC8-4C62-99D0-0C463981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8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0000">
              <a:schemeClr val="bg1"/>
            </a:gs>
            <a:gs pos="29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440531" y="6581002"/>
            <a:ext cx="1595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Nurani</a:t>
            </a:r>
            <a:r>
              <a:rPr lang="en-US" sz="1200" dirty="0" smtClean="0"/>
              <a:t> </a:t>
            </a:r>
            <a:r>
              <a:rPr lang="en-US" sz="1200" dirty="0" err="1" smtClean="0"/>
              <a:t>Akida</a:t>
            </a:r>
            <a:r>
              <a:rPr lang="en-US" sz="1200" dirty="0" smtClean="0"/>
              <a:t>, </a:t>
            </a:r>
            <a:r>
              <a:rPr lang="en-US" sz="1200" dirty="0" err="1" smtClean="0"/>
              <a:t>Dinajpur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62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76E51A-D748-4DDF-B6EE-19031B0B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F04FFE-40EF-402D-9324-B17A75ABC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8B9F18-B70B-427D-8F08-5423D25C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6D51-C658-4344-BFFA-118FC8FBFBD1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011004-6F68-4E70-9728-2160E4F7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C7920A-AA66-4FAA-AC04-98A897BE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13C15D-00C0-49FF-B8DD-82DD512D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37440E-398B-4F05-AE2A-0E8CE545A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742C00-FE25-47D7-9B13-56117A16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D641-8770-4259-80A0-B0FA5FA5A2D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59C6A2-A89B-477F-82CD-61E57B87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5F042E-2599-431B-B034-C2BDFE1E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D98BBF-9115-479B-8218-971A60C5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FABB28-8526-467A-B9BD-951B3BAE2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5C681F-72C1-4681-B051-B8B5FF5E9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00AE84-976D-4B58-95D3-2BFD8DAB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1880-72B7-4E76-AB86-9663AD131576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478C28-3A2D-4647-9A2B-593974E1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B06CE9-DCA0-4706-B5B8-846528EE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9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D9D648-882E-4EAC-BADE-41A38346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863CA8-AA51-4F32-BB88-B00B2115B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6EC4BB-6605-4B1F-BA2A-AD5EC05DF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26D95D-DA14-433E-829C-1C8CD8262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77B2F8-780E-44FA-A7D9-D5895929E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3E1E7BD-084D-4387-A5F6-DD18B91F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D10B-1FCE-4066-AC66-AFB3A69A4055}" type="datetime1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5E3EE9-5CE5-40D9-A0A2-02D7D223C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946CF69-83D0-48E8-82F0-85CEB11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1AFA0E-331B-4AE2-B02B-FB638A56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C7FDA9-069E-4A9C-8DFD-D70B3BB3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0702-30ED-49E8-A48A-9C9CC8DD1012}" type="datetime1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508A45-4857-4B8D-9355-252E8CB7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043CE-B20B-40A6-8F60-3252D6C3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0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5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="" xmlns:a16="http://schemas.microsoft.com/office/drawing/2014/main" id="{05AB7FE1-6EFC-4DB5-B5D9-319CCE5E4C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4"/>
            </a:avLst>
          </a:prstGeom>
          <a:solidFill>
            <a:srgbClr val="00B050">
              <a:alpha val="32000"/>
            </a:srgb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8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B7DA2-C277-4A66-A963-535A7EDB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517D76-3914-4F2E-993E-E1324D935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38513B-DC98-4829-A5E4-F44BE4C4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57181D-2FC5-4648-90CB-62FC4416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EA24-27B6-46FD-ACDB-90BA11E969B1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30F56F-D053-424C-BC09-46901590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CB4A57-B580-4F76-868B-CC3520B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F7F17F-3B7F-41B0-B1E5-45DDCD6D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6CC474B-662C-40DB-B7C7-EC0835E39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903130-6344-4173-AFB2-9FB7C145C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61C63C-5F0C-460E-B164-192EFCA0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E757-4DC8-4055-8280-D94BC08E9226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5FB693-ADED-4554-BFA0-DCD993B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13BCA2-BDD8-4D27-9120-5B347A1E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CFF181-9435-46FA-9481-4DF720D2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32ED0F-F2BA-4FB6-9D9B-1D3543A1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EFB530-7575-48C7-B41F-9F7376105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ACBE-75FE-4FA1-9590-EC53AE271688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B63620-B474-46F0-B80D-86F37CCE2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10B35C-3CA1-4AC9-AB38-0345C95ED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9054-65B9-45B3-B6F4-7367DB76A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8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9A202A-C0CB-4870-8968-954700005FE1}"/>
              </a:ext>
            </a:extLst>
          </p:cNvPr>
          <p:cNvSpPr txBox="1"/>
          <p:nvPr/>
        </p:nvSpPr>
        <p:spPr>
          <a:xfrm>
            <a:off x="2860239" y="809718"/>
            <a:ext cx="7363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C5FD83-1D27-4A8B-847F-73AF2551C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30" y="2238745"/>
            <a:ext cx="6530690" cy="306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10D94D85-0DEC-4071-AE8E-0D6D41664687}"/>
              </a:ext>
            </a:extLst>
          </p:cNvPr>
          <p:cNvSpPr/>
          <p:nvPr/>
        </p:nvSpPr>
        <p:spPr>
          <a:xfrm>
            <a:off x="117222" y="3240071"/>
            <a:ext cx="3657600" cy="3495367"/>
          </a:xfrm>
          <a:prstGeom prst="triangle">
            <a:avLst>
              <a:gd name="adj" fmla="val 0"/>
            </a:avLst>
          </a:prstGeom>
          <a:solidFill>
            <a:srgbClr val="00B050">
              <a:alpha val="54000"/>
            </a:srgbClr>
          </a:solidFill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2EC25526-8943-460E-BB0D-49A2856B666E}"/>
              </a:ext>
            </a:extLst>
          </p:cNvPr>
          <p:cNvSpPr/>
          <p:nvPr/>
        </p:nvSpPr>
        <p:spPr>
          <a:xfrm rot="10800000">
            <a:off x="8409514" y="113174"/>
            <a:ext cx="3657600" cy="3495367"/>
          </a:xfrm>
          <a:prstGeom prst="triangle">
            <a:avLst>
              <a:gd name="adj" fmla="val 0"/>
            </a:avLst>
          </a:prstGeom>
          <a:solidFill>
            <a:srgbClr val="00B050">
              <a:alpha val="54000"/>
            </a:srgbClr>
          </a:solidFill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9FC488-EF67-4879-AB1C-3C37E89C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49" y="1238096"/>
            <a:ext cx="3395663" cy="219090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3A8DEE-4079-4139-954E-F74C9D687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48467" y="2708634"/>
            <a:ext cx="2190904" cy="33956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F06B60AB-38CE-466D-AC88-912E0DFE0405}"/>
              </a:ext>
            </a:extLst>
          </p:cNvPr>
          <p:cNvSpPr/>
          <p:nvPr/>
        </p:nvSpPr>
        <p:spPr>
          <a:xfrm rot="16200000" flipH="1">
            <a:off x="4981278" y="2351849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="" xmlns:a16="http://schemas.microsoft.com/office/drawing/2014/main" id="{33D2AED3-64DA-4AFB-AB89-3BE426741C2B}"/>
              </a:ext>
            </a:extLst>
          </p:cNvPr>
          <p:cNvSpPr/>
          <p:nvPr/>
        </p:nvSpPr>
        <p:spPr>
          <a:xfrm rot="5400000" flipH="1">
            <a:off x="5761837" y="4135061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E8BCA5-E895-43B9-8FB1-2499F26B1F4A}"/>
              </a:ext>
            </a:extLst>
          </p:cNvPr>
          <p:cNvSpPr txBox="1"/>
          <p:nvPr/>
        </p:nvSpPr>
        <p:spPr>
          <a:xfrm>
            <a:off x="6333753" y="2269309"/>
            <a:ext cx="179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9FF056-C7A9-4DCF-AA32-DCD7EF177085}"/>
              </a:ext>
            </a:extLst>
          </p:cNvPr>
          <p:cNvSpPr txBox="1"/>
          <p:nvPr/>
        </p:nvSpPr>
        <p:spPr>
          <a:xfrm>
            <a:off x="4640769" y="4082035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পোলাও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8596299-94D8-47AA-BE9C-882E05A539CD}"/>
              </a:ext>
            </a:extLst>
          </p:cNvPr>
          <p:cNvSpPr/>
          <p:nvPr/>
        </p:nvSpPr>
        <p:spPr>
          <a:xfrm>
            <a:off x="863274" y="5835734"/>
            <a:ext cx="1046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অনুষ্ঠানে আমরা সাধারণত পোলাও-মাংস,বিরিয়ানি খাই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A7BBAB5-1702-493C-B235-189F969C8B91}"/>
              </a:ext>
            </a:extLst>
          </p:cNvPr>
          <p:cNvSpPr/>
          <p:nvPr/>
        </p:nvSpPr>
        <p:spPr>
          <a:xfrm>
            <a:off x="3062462" y="356323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1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FEE2E2-BAA9-46D8-B48F-6A9EEA59B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92" y="1238863"/>
            <a:ext cx="3952568" cy="196153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2AE37B-AA5F-4ED0-A520-586EBAAD8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42" y="3475005"/>
            <a:ext cx="3952568" cy="196153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C98BA98D-C118-4D9A-B22C-E7D9A18E4A97}"/>
              </a:ext>
            </a:extLst>
          </p:cNvPr>
          <p:cNvSpPr/>
          <p:nvPr/>
        </p:nvSpPr>
        <p:spPr>
          <a:xfrm rot="16200000" flipH="1">
            <a:off x="4981279" y="2130624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9F713C35-38BB-4BEE-B646-DA6C3E331777}"/>
              </a:ext>
            </a:extLst>
          </p:cNvPr>
          <p:cNvSpPr/>
          <p:nvPr/>
        </p:nvSpPr>
        <p:spPr>
          <a:xfrm rot="5400000" flipH="1">
            <a:off x="6131697" y="4184369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94F68B-2E8B-4FFF-89FD-963A0D46D292}"/>
              </a:ext>
            </a:extLst>
          </p:cNvPr>
          <p:cNvSpPr txBox="1"/>
          <p:nvPr/>
        </p:nvSpPr>
        <p:spPr>
          <a:xfrm>
            <a:off x="6247730" y="2048084"/>
            <a:ext cx="31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মুখোর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C99678-10BE-4B91-9D57-436BFB3D4EFD}"/>
              </a:ext>
            </a:extLst>
          </p:cNvPr>
          <p:cNvSpPr txBox="1"/>
          <p:nvPr/>
        </p:nvSpPr>
        <p:spPr>
          <a:xfrm>
            <a:off x="4527596" y="4101829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খিচুড়ি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54021A6-96C4-4020-B808-9C6757EC6C46}"/>
              </a:ext>
            </a:extLst>
          </p:cNvPr>
          <p:cNvSpPr/>
          <p:nvPr/>
        </p:nvSpPr>
        <p:spPr>
          <a:xfrm>
            <a:off x="863274" y="5835734"/>
            <a:ext cx="1046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দিনে খিচুড়ি খাওয়া বাঙালিদের সংস্কৃতিতে পরিণত হয়েছে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1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9DCE6-93F8-4E27-9E7E-393C7397C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03741"/>
            <a:ext cx="3708026" cy="3259393"/>
          </a:xfrm>
          <a:prstGeom prst="ellipse">
            <a:avLst/>
          </a:prstGeom>
          <a:ln w="1905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173FF5-5A6D-41C9-B44A-7E0DF0D02EC9}"/>
              </a:ext>
            </a:extLst>
          </p:cNvPr>
          <p:cNvSpPr txBox="1"/>
          <p:nvPr/>
        </p:nvSpPr>
        <p:spPr>
          <a:xfrm>
            <a:off x="6950775" y="4468798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পান্তা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448B068-A556-415A-82E7-9D6D346FE2EE}"/>
              </a:ext>
            </a:extLst>
          </p:cNvPr>
          <p:cNvSpPr/>
          <p:nvPr/>
        </p:nvSpPr>
        <p:spPr>
          <a:xfrm>
            <a:off x="863275" y="5176684"/>
            <a:ext cx="10465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গরমের দিনে কৃষক পরিবারে ভর্তা, ভাজি ও কাঁচামরিচ দিয়ে পান্তা খাওয়ার প্রচলন রয়েছে।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434B885-2D8D-4D56-9027-8301400F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73" y="1103740"/>
            <a:ext cx="3637936" cy="3259393"/>
          </a:xfrm>
          <a:prstGeom prst="ellipse">
            <a:avLst/>
          </a:prstGeom>
          <a:ln w="1905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BE4933-3ACD-45A1-9806-B8F0DA85EFD7}"/>
              </a:ext>
            </a:extLst>
          </p:cNvPr>
          <p:cNvSpPr txBox="1"/>
          <p:nvPr/>
        </p:nvSpPr>
        <p:spPr>
          <a:xfrm>
            <a:off x="2697025" y="4479254"/>
            <a:ext cx="254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 ভর্তা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1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0183645-7A11-4755-A546-9584DD2A049F}"/>
              </a:ext>
            </a:extLst>
          </p:cNvPr>
          <p:cNvSpPr/>
          <p:nvPr/>
        </p:nvSpPr>
        <p:spPr>
          <a:xfrm rot="10800000">
            <a:off x="582169" y="167955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80CEF3C-3B6B-4BA1-B05F-8AA73A605499}"/>
              </a:ext>
            </a:extLst>
          </p:cNvPr>
          <p:cNvSpPr/>
          <p:nvPr/>
        </p:nvSpPr>
        <p:spPr>
          <a:xfrm>
            <a:off x="2065239" y="1017388"/>
            <a:ext cx="223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C94282-305C-4115-AF3A-057A435688CF}"/>
              </a:ext>
            </a:extLst>
          </p:cNvPr>
          <p:cNvSpPr txBox="1"/>
          <p:nvPr/>
        </p:nvSpPr>
        <p:spPr>
          <a:xfrm>
            <a:off x="2072322" y="3429000"/>
            <a:ext cx="7749690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অনুষ্টানে তোমরা কী খাও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বিভিন্ন প্রকার খাবারের নাম বল?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4FB638-64F1-495D-AD55-F1539AEAAC98}"/>
              </a:ext>
            </a:extLst>
          </p:cNvPr>
          <p:cNvSpPr txBox="1"/>
          <p:nvPr/>
        </p:nvSpPr>
        <p:spPr>
          <a:xfrm>
            <a:off x="3495366" y="1753005"/>
            <a:ext cx="718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প্রিয় খাবার নিয়ে আলোচনা কর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56DB974F-9876-4C21-9C36-E2935094A7AF}"/>
              </a:ext>
            </a:extLst>
          </p:cNvPr>
          <p:cNvSpPr/>
          <p:nvPr/>
        </p:nvSpPr>
        <p:spPr>
          <a:xfrm rot="12215145">
            <a:off x="4215589" y="2503774"/>
            <a:ext cx="959857" cy="681925"/>
          </a:xfrm>
          <a:prstGeom prst="rightArrow">
            <a:avLst>
              <a:gd name="adj1" fmla="val 38108"/>
              <a:gd name="adj2" fmla="val 4542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06C34A39-2135-481C-94F9-5FAA6BD41846}"/>
              </a:ext>
            </a:extLst>
          </p:cNvPr>
          <p:cNvSpPr/>
          <p:nvPr/>
        </p:nvSpPr>
        <p:spPr>
          <a:xfrm>
            <a:off x="5075771" y="2628900"/>
            <a:ext cx="1726773" cy="1600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ABAC61-71B3-4BD5-AEF8-E024F0602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81" y="654083"/>
            <a:ext cx="3541363" cy="2542206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FBC14DB-904B-4369-979B-1F9ABDC56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13" y="3709490"/>
            <a:ext cx="2857500" cy="2215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2CB66AA-6B7E-496B-9C3E-68CBA1819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3" y="712489"/>
            <a:ext cx="3300171" cy="2215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9561D030-DE50-474D-87CF-02DC75974D84}"/>
              </a:ext>
            </a:extLst>
          </p:cNvPr>
          <p:cNvSpPr/>
          <p:nvPr/>
        </p:nvSpPr>
        <p:spPr>
          <a:xfrm rot="9192068">
            <a:off x="4292935" y="3776111"/>
            <a:ext cx="912978" cy="681925"/>
          </a:xfrm>
          <a:prstGeom prst="rightArrow">
            <a:avLst>
              <a:gd name="adj1" fmla="val 32527"/>
              <a:gd name="adj2" fmla="val 3841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AEA4CC87-FD73-4572-AD9C-06FC7E1C7E3D}"/>
              </a:ext>
            </a:extLst>
          </p:cNvPr>
          <p:cNvSpPr/>
          <p:nvPr/>
        </p:nvSpPr>
        <p:spPr>
          <a:xfrm rot="19449196">
            <a:off x="6607632" y="2281966"/>
            <a:ext cx="805488" cy="662867"/>
          </a:xfrm>
          <a:prstGeom prst="rightArrow">
            <a:avLst>
              <a:gd name="adj1" fmla="val 33242"/>
              <a:gd name="adj2" fmla="val 331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38D819C3-EDF2-4AED-88C4-EBC8D79733F5}"/>
              </a:ext>
            </a:extLst>
          </p:cNvPr>
          <p:cNvSpPr/>
          <p:nvPr/>
        </p:nvSpPr>
        <p:spPr>
          <a:xfrm rot="1910790">
            <a:off x="6685286" y="3789655"/>
            <a:ext cx="887191" cy="681925"/>
          </a:xfrm>
          <a:prstGeom prst="rightArrow">
            <a:avLst>
              <a:gd name="adj1" fmla="val 30738"/>
              <a:gd name="adj2" fmla="val 4245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0FE6573-E631-4185-AA21-D3D097B734F1}"/>
              </a:ext>
            </a:extLst>
          </p:cNvPr>
          <p:cNvSpPr txBox="1"/>
          <p:nvPr/>
        </p:nvSpPr>
        <p:spPr>
          <a:xfrm>
            <a:off x="2323878" y="2934336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CE4806E-808C-4141-9C90-BAE99B2AEED9}"/>
              </a:ext>
            </a:extLst>
          </p:cNvPr>
          <p:cNvSpPr txBox="1"/>
          <p:nvPr/>
        </p:nvSpPr>
        <p:spPr>
          <a:xfrm>
            <a:off x="2243524" y="5762568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পায়েস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5EBF519-57CB-4B9F-9D41-5CFD411145F1}"/>
              </a:ext>
            </a:extLst>
          </p:cNvPr>
          <p:cNvSpPr txBox="1"/>
          <p:nvPr/>
        </p:nvSpPr>
        <p:spPr>
          <a:xfrm>
            <a:off x="7786913" y="2900548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রসগোল্লা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E7F29A4-47DC-4A2C-A0A0-2DEABB88D581}"/>
              </a:ext>
            </a:extLst>
          </p:cNvPr>
          <p:cNvSpPr txBox="1"/>
          <p:nvPr/>
        </p:nvSpPr>
        <p:spPr>
          <a:xfrm>
            <a:off x="7976096" y="5849974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চমচম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332E584-1983-447A-89D7-3BC42F9665D5}"/>
              </a:ext>
            </a:extLst>
          </p:cNvPr>
          <p:cNvSpPr/>
          <p:nvPr/>
        </p:nvSpPr>
        <p:spPr>
          <a:xfrm>
            <a:off x="1233081" y="5812210"/>
            <a:ext cx="1046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শিক্ষার্থীরা,মিষ্টি জাতীয় খাবারগুলো সাধারণত দুধের তৈরি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A6255C-6B27-42A0-A807-D2BFF2B83B3D}"/>
              </a:ext>
            </a:extLst>
          </p:cNvPr>
          <p:cNvSpPr/>
          <p:nvPr/>
        </p:nvSpPr>
        <p:spPr>
          <a:xfrm>
            <a:off x="3414788" y="111817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14E493-9718-4B75-9513-2C44B84AA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07" y="3632025"/>
            <a:ext cx="3071091" cy="207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7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  <p:bldP spid="14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C059D8-CA83-4C75-B630-942B1C210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53" y="914402"/>
            <a:ext cx="407055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F38D91-B5D7-448B-8210-B4DEE2983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76" y="2949678"/>
            <a:ext cx="4070556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AAD4E7-9E36-4FA6-9ABA-7D7FFC2FDBE6}"/>
              </a:ext>
            </a:extLst>
          </p:cNvPr>
          <p:cNvSpPr txBox="1"/>
          <p:nvPr/>
        </p:nvSpPr>
        <p:spPr>
          <a:xfrm>
            <a:off x="264206" y="1814090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809E4F-F214-44A9-BF03-F133D1832C77}"/>
              </a:ext>
            </a:extLst>
          </p:cNvPr>
          <p:cNvSpPr txBox="1"/>
          <p:nvPr/>
        </p:nvSpPr>
        <p:spPr>
          <a:xfrm>
            <a:off x="10358283" y="4439265"/>
            <a:ext cx="157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হালুয়া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60805272-1AA3-4BAB-A6D8-86D3F5C2DFEA}"/>
              </a:ext>
            </a:extLst>
          </p:cNvPr>
          <p:cNvSpPr/>
          <p:nvPr/>
        </p:nvSpPr>
        <p:spPr>
          <a:xfrm rot="16200000" flipH="1">
            <a:off x="9752717" y="4521805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="" xmlns:a16="http://schemas.microsoft.com/office/drawing/2014/main" id="{F0933769-01BF-4395-87E6-3B799B208EB9}"/>
              </a:ext>
            </a:extLst>
          </p:cNvPr>
          <p:cNvSpPr/>
          <p:nvPr/>
        </p:nvSpPr>
        <p:spPr>
          <a:xfrm rot="5400000" flipH="1">
            <a:off x="1353175" y="1896629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C1BDC2A-3443-400D-B9DE-79032D377688}"/>
              </a:ext>
            </a:extLst>
          </p:cNvPr>
          <p:cNvSpPr/>
          <p:nvPr/>
        </p:nvSpPr>
        <p:spPr>
          <a:xfrm>
            <a:off x="1391662" y="4177655"/>
            <a:ext cx="3884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ঈদের দিনে সেমাই এবং শবেবরাতে হালুয়া তৈরি করা হয়।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559C52A-7A84-41F2-8F93-2F45044F0E3C}"/>
              </a:ext>
            </a:extLst>
          </p:cNvPr>
          <p:cNvSpPr/>
          <p:nvPr/>
        </p:nvSpPr>
        <p:spPr>
          <a:xfrm>
            <a:off x="7743812" y="1049129"/>
            <a:ext cx="3884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উৎসব অনুষ্টানে মিষ্টি খেতে ভালবাসি।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AB3A550-D023-4BCB-B12A-24E000826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829151"/>
              </p:ext>
            </p:extLst>
          </p:nvPr>
        </p:nvGraphicFramePr>
        <p:xfrm>
          <a:off x="2149987" y="2477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0224EB-646F-4FE0-B119-571A4F8BFBC3}"/>
              </a:ext>
            </a:extLst>
          </p:cNvPr>
          <p:cNvSpPr/>
          <p:nvPr/>
        </p:nvSpPr>
        <p:spPr>
          <a:xfrm>
            <a:off x="2032000" y="5476613"/>
            <a:ext cx="812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পূজা ও উৎসবে হিন্দুরা পায়েস, নাড়ু, মোয়া এবং মুড়কি তৈরি করেন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AF8A81D8-A654-43E6-B4F5-477D24D19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2243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E2BEC89-7534-49A8-8DAF-55CCDDA2477F}"/>
              </a:ext>
            </a:extLst>
          </p:cNvPr>
          <p:cNvSpPr/>
          <p:nvPr/>
        </p:nvSpPr>
        <p:spPr>
          <a:xfrm>
            <a:off x="2032000" y="5476613"/>
            <a:ext cx="812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বড়দিনে খ্রিষ্টানরা অনেক রকম পিঠা তৈরি করেন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744B6A-FB3F-4D39-9862-4E824A39CAFF}"/>
              </a:ext>
            </a:extLst>
          </p:cNvPr>
          <p:cNvSpPr/>
          <p:nvPr/>
        </p:nvSpPr>
        <p:spPr>
          <a:xfrm rot="10800000">
            <a:off x="582169" y="167955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8534034-BB0F-4696-9CCD-B2767E5B9D86}"/>
              </a:ext>
            </a:extLst>
          </p:cNvPr>
          <p:cNvSpPr/>
          <p:nvPr/>
        </p:nvSpPr>
        <p:spPr>
          <a:xfrm>
            <a:off x="2065239" y="1017388"/>
            <a:ext cx="223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F60F5D-2EB0-4626-83A1-395C056A53A9}"/>
              </a:ext>
            </a:extLst>
          </p:cNvPr>
          <p:cNvSpPr txBox="1"/>
          <p:nvPr/>
        </p:nvSpPr>
        <p:spPr>
          <a:xfrm>
            <a:off x="2433484" y="1753005"/>
            <a:ext cx="9158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 দেওয়া উৎসবগুলোতে যেসব মিষ্টি জাতীয় খাবার খাওয়া হয় সেগুলোর নাম লেখ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3440469F-9090-476E-BB57-2BF323BD6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89799"/>
              </p:ext>
            </p:extLst>
          </p:nvPr>
        </p:nvGraphicFramePr>
        <p:xfrm>
          <a:off x="2032000" y="3781557"/>
          <a:ext cx="8127999" cy="231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451136784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4163311114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634325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ঈদ ও শবেবরাত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পূজা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বড়দিন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859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97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7780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69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9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7FFB51-FA69-4287-9D9B-0193DA10832A}"/>
              </a:ext>
            </a:extLst>
          </p:cNvPr>
          <p:cNvSpPr txBox="1"/>
          <p:nvPr/>
        </p:nvSpPr>
        <p:spPr>
          <a:xfrm>
            <a:off x="1934229" y="748784"/>
            <a:ext cx="8540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৮৩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৩মিনিট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710F45-152D-4E49-A044-05B79714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44" y="2051000"/>
            <a:ext cx="3709422" cy="40391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8AB9A4-09B3-4A0A-93D7-D6B3ECD20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31" y="2031948"/>
            <a:ext cx="3592565" cy="405821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BA9FD6E-E512-4772-B753-4F701A92BD49}"/>
              </a:ext>
            </a:extLst>
          </p:cNvPr>
          <p:cNvSpPr/>
          <p:nvPr/>
        </p:nvSpPr>
        <p:spPr>
          <a:xfrm>
            <a:off x="2719998" y="2662084"/>
            <a:ext cx="3484284" cy="153383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8400" y="4114801"/>
            <a:ext cx="5562600" cy="206210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16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 ৪5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02/06/2020খ্রিস্টাব্দ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88" y="533400"/>
            <a:ext cx="2627024" cy="31865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8F49DB-450D-495B-A22C-DE73C544C879}"/>
              </a:ext>
            </a:extLst>
          </p:cNvPr>
          <p:cNvSpPr txBox="1"/>
          <p:nvPr/>
        </p:nvSpPr>
        <p:spPr>
          <a:xfrm>
            <a:off x="891986" y="4114801"/>
            <a:ext cx="4890247" cy="1815882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নুরানী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আকিদা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সহকা</a:t>
            </a:r>
            <a:r>
              <a:rPr lang="b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রী</a:t>
            </a:r>
            <a: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শিক্ষক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)</a:t>
            </a:r>
            <a: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দিঘন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দিনাজপুর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সদর</a:t>
            </a:r>
            <a:r>
              <a:rPr lang="b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দিনাজপুর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।</a:t>
            </a:r>
            <a: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nuraniakida@gmail.com</a:t>
            </a: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90" y="538092"/>
            <a:ext cx="2857227" cy="3181854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BACEC39C-9B40-4F64-894B-4CFD7BAB11CD}"/>
              </a:ext>
            </a:extLst>
          </p:cNvPr>
          <p:cNvSpPr txBox="1"/>
          <p:nvPr/>
        </p:nvSpPr>
        <p:spPr>
          <a:xfrm>
            <a:off x="4802527" y="102658"/>
            <a:ext cx="2589004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7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168417C-5C01-4D50-B5E8-5954CB33A71A}"/>
              </a:ext>
            </a:extLst>
          </p:cNvPr>
          <p:cNvSpPr/>
          <p:nvPr/>
        </p:nvSpPr>
        <p:spPr>
          <a:xfrm rot="10800000">
            <a:off x="1461952" y="1654063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639854-CE64-468A-9626-D16B143AA79D}"/>
              </a:ext>
            </a:extLst>
          </p:cNvPr>
          <p:cNvSpPr txBox="1"/>
          <p:nvPr/>
        </p:nvSpPr>
        <p:spPr>
          <a:xfrm>
            <a:off x="1647308" y="876014"/>
            <a:ext cx="1682263" cy="8361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9894590-71F5-4692-97DE-8E23C7DE0328}"/>
              </a:ext>
            </a:extLst>
          </p:cNvPr>
          <p:cNvSpPr/>
          <p:nvPr/>
        </p:nvSpPr>
        <p:spPr>
          <a:xfrm>
            <a:off x="2196210" y="1818788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9EF1EA1-65C4-46FC-BDC2-D2520AC5DDE1}"/>
              </a:ext>
            </a:extLst>
          </p:cNvPr>
          <p:cNvSpPr/>
          <p:nvPr/>
        </p:nvSpPr>
        <p:spPr>
          <a:xfrm>
            <a:off x="2042725" y="2425192"/>
            <a:ext cx="8509946" cy="25545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_________________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____________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খিচুড়ি খাওয়া _____________ সংস্কৃতি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6F2E21-1A37-403D-ABCA-F4B06DFFAF67}"/>
              </a:ext>
            </a:extLst>
          </p:cNvPr>
          <p:cNvSpPr txBox="1"/>
          <p:nvPr/>
        </p:nvSpPr>
        <p:spPr>
          <a:xfrm>
            <a:off x="12585288" y="2785739"/>
            <a:ext cx="188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ভাত ও মাছ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EECCA4-588F-40E1-A184-70FE1C662378}"/>
              </a:ext>
            </a:extLst>
          </p:cNvPr>
          <p:cNvSpPr txBox="1"/>
          <p:nvPr/>
        </p:nvSpPr>
        <p:spPr>
          <a:xfrm>
            <a:off x="12919019" y="2132804"/>
            <a:ext cx="105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A9572AD-05C9-4971-994E-96AEF137BEFB}"/>
              </a:ext>
            </a:extLst>
          </p:cNvPr>
          <p:cNvSpPr txBox="1"/>
          <p:nvPr/>
        </p:nvSpPr>
        <p:spPr>
          <a:xfrm>
            <a:off x="13091649" y="4237412"/>
            <a:ext cx="116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সেমাই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B2FA1E-0759-40A3-8160-A6E938CAD9E8}"/>
              </a:ext>
            </a:extLst>
          </p:cNvPr>
          <p:cNvSpPr txBox="1"/>
          <p:nvPr/>
        </p:nvSpPr>
        <p:spPr>
          <a:xfrm>
            <a:off x="13091649" y="5182735"/>
            <a:ext cx="160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বাঙালির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D3C5BF-57C7-4F02-890F-664A46839BEE}"/>
              </a:ext>
            </a:extLst>
          </p:cNvPr>
          <p:cNvSpPr txBox="1"/>
          <p:nvPr/>
        </p:nvSpPr>
        <p:spPr>
          <a:xfrm>
            <a:off x="12963263" y="1382877"/>
            <a:ext cx="10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57318 -0.05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55859 0.104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73125 -0.1310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-0.01296 L -0.58659 -0.187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4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71472 0.437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42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4CA55C8-F3E1-4D99-B57D-1F8ACAC1CBE1}"/>
              </a:ext>
            </a:extLst>
          </p:cNvPr>
          <p:cNvSpPr/>
          <p:nvPr/>
        </p:nvSpPr>
        <p:spPr>
          <a:xfrm>
            <a:off x="1461952" y="1096998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F9B4799-715A-4535-8AA1-47A013188FDB}"/>
              </a:ext>
            </a:extLst>
          </p:cNvPr>
          <p:cNvSpPr/>
          <p:nvPr/>
        </p:nvSpPr>
        <p:spPr>
          <a:xfrm rot="10800000">
            <a:off x="1461952" y="1654063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6791CF-6986-4641-B1CC-C7B57D4BBF92}"/>
              </a:ext>
            </a:extLst>
          </p:cNvPr>
          <p:cNvSpPr txBox="1"/>
          <p:nvPr/>
        </p:nvSpPr>
        <p:spPr>
          <a:xfrm>
            <a:off x="1871035" y="2228671"/>
            <a:ext cx="905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দেওয়া খাবারগুলোর যে কোনো একটির রেসিপি যোগাড় করে আনবে: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C04ABD1-6CC0-4BBC-BA67-7C3A33EF390B}"/>
              </a:ext>
            </a:extLst>
          </p:cNvPr>
          <p:cNvGrpSpPr/>
          <p:nvPr/>
        </p:nvGrpSpPr>
        <p:grpSpPr>
          <a:xfrm>
            <a:off x="1871035" y="3666272"/>
            <a:ext cx="2982189" cy="646331"/>
            <a:chOff x="1871035" y="3666272"/>
            <a:chExt cx="2982189" cy="646331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BB1BE99-46B9-4C90-A460-DF457CBE83E4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মাছের তরকারি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BC8E6C7C-204C-47ED-B901-C44467E7AC0A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C369894-81A7-4B7C-946B-D7B0FA3FA699}"/>
              </a:ext>
            </a:extLst>
          </p:cNvPr>
          <p:cNvGrpSpPr/>
          <p:nvPr/>
        </p:nvGrpSpPr>
        <p:grpSpPr>
          <a:xfrm>
            <a:off x="1885282" y="4226709"/>
            <a:ext cx="2982189" cy="646331"/>
            <a:chOff x="1871035" y="3666272"/>
            <a:chExt cx="2982189" cy="64633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F749238-D748-43C1-B44E-3FE9B1E902A0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মাংসের তরকারি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B3FB3050-FA98-4A8A-88C2-759F9B3360D3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97A0B5B2-EB54-4182-B3AB-D9647197A21A}"/>
              </a:ext>
            </a:extLst>
          </p:cNvPr>
          <p:cNvGrpSpPr/>
          <p:nvPr/>
        </p:nvGrpSpPr>
        <p:grpSpPr>
          <a:xfrm>
            <a:off x="1885282" y="5908020"/>
            <a:ext cx="2982189" cy="646331"/>
            <a:chOff x="1871035" y="3666272"/>
            <a:chExt cx="2982189" cy="646331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11A8411-67A3-4E50-8D8A-1E135D699D81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শরবত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D3BD98DE-1EFA-428F-82A1-2FD7E0694B29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4518E63-14DB-41C9-992F-F3FF12DF5BA5}"/>
              </a:ext>
            </a:extLst>
          </p:cNvPr>
          <p:cNvGrpSpPr/>
          <p:nvPr/>
        </p:nvGrpSpPr>
        <p:grpSpPr>
          <a:xfrm>
            <a:off x="1871035" y="5347583"/>
            <a:ext cx="2982189" cy="646331"/>
            <a:chOff x="1871035" y="3666272"/>
            <a:chExt cx="2982189" cy="64633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4852F87-AE2B-4BDC-A2C1-4EC6CA2ED1C7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মিষ্টি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A91E77EA-B9D4-448E-A1BE-3AB5218F006B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8B844BF2-0572-4DFD-918A-DDD5BAD20937}"/>
              </a:ext>
            </a:extLst>
          </p:cNvPr>
          <p:cNvGrpSpPr/>
          <p:nvPr/>
        </p:nvGrpSpPr>
        <p:grpSpPr>
          <a:xfrm>
            <a:off x="1885282" y="4787146"/>
            <a:ext cx="2982189" cy="646331"/>
            <a:chOff x="1871035" y="3666272"/>
            <a:chExt cx="2982189" cy="646331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4C7BCEE-0D77-43EE-8666-0B4D99F55D80}"/>
                </a:ext>
              </a:extLst>
            </p:cNvPr>
            <p:cNvSpPr txBox="1"/>
            <p:nvPr/>
          </p:nvSpPr>
          <p:spPr>
            <a:xfrm>
              <a:off x="1992036" y="3666272"/>
              <a:ext cx="2861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সবজি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3C9792AA-7B24-4688-8B61-A13B26DE3839}"/>
                </a:ext>
              </a:extLst>
            </p:cNvPr>
            <p:cNvSpPr/>
            <p:nvPr/>
          </p:nvSpPr>
          <p:spPr>
            <a:xfrm>
              <a:off x="1871035" y="3819832"/>
              <a:ext cx="355971" cy="3392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60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="" xmlns:a16="http://schemas.microsoft.com/office/drawing/2014/main" id="{3FDB0348-DD8C-4B0D-A6F0-1F82BDE6CB95}"/>
              </a:ext>
            </a:extLst>
          </p:cNvPr>
          <p:cNvSpPr/>
          <p:nvPr/>
        </p:nvSpPr>
        <p:spPr>
          <a:xfrm>
            <a:off x="117988" y="2462982"/>
            <a:ext cx="4513006" cy="4262284"/>
          </a:xfrm>
          <a:prstGeom prst="triangle">
            <a:avLst>
              <a:gd name="adj" fmla="val 0"/>
            </a:avLst>
          </a:prstGeom>
          <a:solidFill>
            <a:srgbClr val="00B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A8CE0F-B8E7-43E1-A3EE-33F798DF5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30" y="2159870"/>
            <a:ext cx="4686300" cy="330517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9A645F-E3FB-4392-898D-2F0510EEC267}"/>
              </a:ext>
            </a:extLst>
          </p:cNvPr>
          <p:cNvSpPr/>
          <p:nvPr/>
        </p:nvSpPr>
        <p:spPr>
          <a:xfrm>
            <a:off x="2374491" y="132734"/>
            <a:ext cx="8205931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noFill/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5558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D316C0-09C1-4FF0-AC11-EB4C27349FE7}"/>
              </a:ext>
            </a:extLst>
          </p:cNvPr>
          <p:cNvSpPr/>
          <p:nvPr/>
        </p:nvSpPr>
        <p:spPr>
          <a:xfrm rot="10800000" flipV="1">
            <a:off x="1804734" y="1961146"/>
            <a:ext cx="9384633" cy="49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125B22-893C-481E-8BC1-F66FB58073A5}"/>
              </a:ext>
            </a:extLst>
          </p:cNvPr>
          <p:cNvSpPr/>
          <p:nvPr/>
        </p:nvSpPr>
        <p:spPr>
          <a:xfrm>
            <a:off x="1159491" y="3429000"/>
            <a:ext cx="10388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...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১৫.৩.১ । বাংলাদেশের সংস্কৃতি (ভাষা, খাদ্য, পোশাক, আচার অনুষ্ঠান,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লোকজ গান ইত্যাদি) সংক্ষেপে বর্ণনা করতে পারবে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9EC710-BD82-4A41-8E44-4B0000672A29}"/>
              </a:ext>
            </a:extLst>
          </p:cNvPr>
          <p:cNvSpPr txBox="1"/>
          <p:nvPr/>
        </p:nvSpPr>
        <p:spPr>
          <a:xfrm>
            <a:off x="1804734" y="1228581"/>
            <a:ext cx="3669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C6BEC4-5BFE-4B97-BF4A-1A55556DF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6" y="601707"/>
            <a:ext cx="11164528" cy="5633883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3147DD-32D3-4FE9-A138-F0E1EF4CC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0" y="642063"/>
            <a:ext cx="11164527" cy="563388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15456E9-A099-4923-9575-D2973F62B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1" y="622412"/>
            <a:ext cx="11164526" cy="563388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FAFAC05-1455-47F3-BF85-8F4F6013E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2" y="621888"/>
            <a:ext cx="11164525" cy="5633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9FB32EC-8288-4D93-9A34-715723E1C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2" y="625939"/>
            <a:ext cx="11164525" cy="566612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2B4BF8F-AF98-40F4-A3B2-AE753AFFD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69" y="1723721"/>
            <a:ext cx="3559997" cy="196743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D210B42-6C1F-4C27-9316-52FC25D0C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11" y="1723722"/>
            <a:ext cx="3559997" cy="196743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DB5B743-828E-4824-B9F3-0C846307E2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38" y="1746954"/>
            <a:ext cx="3559997" cy="196743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AC8E379-B06B-4E01-9F3B-7E0FDAE6E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38" y="3830798"/>
            <a:ext cx="3559997" cy="202900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0D653EA-4915-48F8-8D99-1FE7412E1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6" y="3830798"/>
            <a:ext cx="3559999" cy="202900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8EB128D-FA67-4FBC-B87E-B9FEDDEBA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10" y="3830798"/>
            <a:ext cx="3587965" cy="202900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BDE52FA-3868-4D5A-8169-03D2CE45FC79}"/>
              </a:ext>
            </a:extLst>
          </p:cNvPr>
          <p:cNvSpPr/>
          <p:nvPr/>
        </p:nvSpPr>
        <p:spPr>
          <a:xfrm>
            <a:off x="2092677" y="160508"/>
            <a:ext cx="7465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দেখছো?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5FA1136-F456-4728-A02A-3AC07511F410}"/>
              </a:ext>
            </a:extLst>
          </p:cNvPr>
          <p:cNvSpPr txBox="1"/>
          <p:nvPr/>
        </p:nvSpPr>
        <p:spPr>
          <a:xfrm>
            <a:off x="1636887" y="258364"/>
            <a:ext cx="837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হ্যাঁ, বন্ধুরা এগুলো আমাদের দেশের বিভিন্ন ধরনের খাবার।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A425024-1698-4976-B350-C42FED31BEA6}"/>
              </a:ext>
            </a:extLst>
          </p:cNvPr>
          <p:cNvSpPr/>
          <p:nvPr/>
        </p:nvSpPr>
        <p:spPr>
          <a:xfrm>
            <a:off x="1835834" y="1047053"/>
            <a:ext cx="91919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পিঠা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7856EA4-DD3D-4F60-BD38-799D3A9C60AB}"/>
              </a:ext>
            </a:extLst>
          </p:cNvPr>
          <p:cNvSpPr/>
          <p:nvPr/>
        </p:nvSpPr>
        <p:spPr>
          <a:xfrm>
            <a:off x="3976668" y="1047053"/>
            <a:ext cx="42386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8068768-F735-4A23-A97A-19C0291C8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3" y="2801379"/>
            <a:ext cx="3714750" cy="3514725"/>
          </a:xfrm>
          <a:prstGeom prst="roundRect">
            <a:avLst>
              <a:gd name="adj" fmla="val 11111"/>
            </a:avLst>
          </a:prstGeom>
          <a:ln w="1905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56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Down 12">
            <a:extLst>
              <a:ext uri="{FF2B5EF4-FFF2-40B4-BE49-F238E27FC236}">
                <a16:creationId xmlns="" xmlns:a16="http://schemas.microsoft.com/office/drawing/2014/main" id="{F0F77FE4-92BB-450B-9DC1-B3512AFE0029}"/>
              </a:ext>
            </a:extLst>
          </p:cNvPr>
          <p:cNvSpPr/>
          <p:nvPr/>
        </p:nvSpPr>
        <p:spPr>
          <a:xfrm rot="5400000" flipH="1">
            <a:off x="5888640" y="4366947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39C8D6CC-B1DA-4A0A-B9E9-DC2B5A9DBA2A}"/>
              </a:ext>
            </a:extLst>
          </p:cNvPr>
          <p:cNvSpPr/>
          <p:nvPr/>
        </p:nvSpPr>
        <p:spPr>
          <a:xfrm rot="16200000" flipH="1">
            <a:off x="4981278" y="2351849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D7E1BB7-2534-4BFD-BC6F-12D49673FA74}"/>
              </a:ext>
            </a:extLst>
          </p:cNvPr>
          <p:cNvSpPr/>
          <p:nvPr/>
        </p:nvSpPr>
        <p:spPr>
          <a:xfrm>
            <a:off x="3062462" y="356323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96C2A69-172B-42A3-9085-63013A94E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7" y="1199226"/>
            <a:ext cx="4424516" cy="2875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2812A7-1A75-4C46-97F7-0D066F3FC919}"/>
              </a:ext>
            </a:extLst>
          </p:cNvPr>
          <p:cNvSpPr txBox="1"/>
          <p:nvPr/>
        </p:nvSpPr>
        <p:spPr>
          <a:xfrm>
            <a:off x="6494207" y="2314026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137A075-0A0B-41DA-B2E4-2331DF257AE2}"/>
              </a:ext>
            </a:extLst>
          </p:cNvPr>
          <p:cNvSpPr txBox="1"/>
          <p:nvPr/>
        </p:nvSpPr>
        <p:spPr>
          <a:xfrm>
            <a:off x="4557395" y="4361290"/>
            <a:ext cx="101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65E6C63-AED2-4157-BDBF-97017B836559}"/>
              </a:ext>
            </a:extLst>
          </p:cNvPr>
          <p:cNvSpPr txBox="1"/>
          <p:nvPr/>
        </p:nvSpPr>
        <p:spPr>
          <a:xfrm>
            <a:off x="2787445" y="5874646"/>
            <a:ext cx="637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 ও ভাত বাঙালির প্রধান খাবার।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DC92A5-04D0-4973-B273-87D1E5F4B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06" y="3332920"/>
            <a:ext cx="4277104" cy="2334819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1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CCC10E-BFE0-4B3B-A85A-E6ABC301D44A}"/>
              </a:ext>
            </a:extLst>
          </p:cNvPr>
          <p:cNvSpPr txBox="1"/>
          <p:nvPr/>
        </p:nvSpPr>
        <p:spPr>
          <a:xfrm>
            <a:off x="2349910" y="4157574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C3D84F-F7CC-4351-A03B-743D2682A6D5}"/>
              </a:ext>
            </a:extLst>
          </p:cNvPr>
          <p:cNvSpPr txBox="1"/>
          <p:nvPr/>
        </p:nvSpPr>
        <p:spPr>
          <a:xfrm>
            <a:off x="5718988" y="4157574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19A340-4CBD-4CF4-99B0-897777A485FF}"/>
              </a:ext>
            </a:extLst>
          </p:cNvPr>
          <p:cNvSpPr txBox="1"/>
          <p:nvPr/>
        </p:nvSpPr>
        <p:spPr>
          <a:xfrm>
            <a:off x="8913009" y="4129146"/>
            <a:ext cx="215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B612B9E-717C-4F4F-885C-A08D8F1C33A0}"/>
              </a:ext>
            </a:extLst>
          </p:cNvPr>
          <p:cNvSpPr/>
          <p:nvPr/>
        </p:nvSpPr>
        <p:spPr>
          <a:xfrm>
            <a:off x="919657" y="4989964"/>
            <a:ext cx="10465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আমরা ডাল, মাংস ও নানারকম শাকসবজি খাই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504686-0591-4200-83DA-CF1BD7AAE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8" y="1537203"/>
            <a:ext cx="3322355" cy="24230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E4AC94E-0B34-4AEB-AEC3-B4335E4B0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92" y="1604745"/>
            <a:ext cx="3322355" cy="2490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2B21D9A-4598-48AF-A94B-1D0A2F184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56" y="1537203"/>
            <a:ext cx="3053750" cy="2490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50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9" grpId="1"/>
      <p:bldP spid="9" grpId="2"/>
      <p:bldP spid="10" grpId="1"/>
      <p:bldP spid="10" grpId="2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95DC2B-1C5E-4851-811F-A6355053D953}"/>
              </a:ext>
            </a:extLst>
          </p:cNvPr>
          <p:cNvSpPr txBox="1"/>
          <p:nvPr/>
        </p:nvSpPr>
        <p:spPr>
          <a:xfrm>
            <a:off x="9290786" y="2816958"/>
            <a:ext cx="14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মসলা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E8F61445-30EF-47D7-ADF0-35631BB8A017}"/>
              </a:ext>
            </a:extLst>
          </p:cNvPr>
          <p:cNvSpPr/>
          <p:nvPr/>
        </p:nvSpPr>
        <p:spPr>
          <a:xfrm rot="16200000">
            <a:off x="8074335" y="2899498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F09FF9A-BA8C-4F30-85B2-5480AB310FE2}"/>
              </a:ext>
            </a:extLst>
          </p:cNvPr>
          <p:cNvSpPr/>
          <p:nvPr/>
        </p:nvSpPr>
        <p:spPr>
          <a:xfrm>
            <a:off x="863275" y="5235677"/>
            <a:ext cx="1046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খাবার সুস্বাদু করার জন্য মসলা ব্যবহার করা হয় 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050B7B-082E-49F3-A0C8-CCD9FB4C4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70" y="1474839"/>
            <a:ext cx="5235677" cy="3031234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6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F799D79-2735-4494-8FAF-8D8FE3CC20D6}"/>
              </a:ext>
            </a:extLst>
          </p:cNvPr>
          <p:cNvSpPr/>
          <p:nvPr/>
        </p:nvSpPr>
        <p:spPr>
          <a:xfrm rot="10800000">
            <a:off x="582169" y="167955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95F9310-A709-4BB4-8ECF-4597EE21DEA7}"/>
              </a:ext>
            </a:extLst>
          </p:cNvPr>
          <p:cNvSpPr/>
          <p:nvPr/>
        </p:nvSpPr>
        <p:spPr>
          <a:xfrm>
            <a:off x="2065239" y="1017388"/>
            <a:ext cx="223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B89FFB-C9DA-43D4-AE6B-088A16C0CC5F}"/>
              </a:ext>
            </a:extLst>
          </p:cNvPr>
          <p:cNvSpPr txBox="1"/>
          <p:nvPr/>
        </p:nvSpPr>
        <p:spPr>
          <a:xfrm>
            <a:off x="2072322" y="3429000"/>
            <a:ext cx="8517020" cy="206210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 প্রধান খাবার কী কী?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মসলা কেন ব্যবহার করা হয়?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434</Words>
  <Application>Microsoft Office PowerPoint</Application>
  <PresentationFormat>Widescreen</PresentationFormat>
  <Paragraphs>86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91</cp:revision>
  <dcterms:created xsi:type="dcterms:W3CDTF">2019-11-06T08:46:37Z</dcterms:created>
  <dcterms:modified xsi:type="dcterms:W3CDTF">2020-06-01T18:09:29Z</dcterms:modified>
</cp:coreProperties>
</file>