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777A0-8C01-43A2-BE0D-8C753B5807B3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5E727-3D4F-4A4F-8B09-86CF960635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5E727-3D4F-4A4F-8B09-86CF960635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2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0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1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5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2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1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0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8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2367171"/>
            <a:ext cx="8915400" cy="21236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191000"/>
            <a:ext cx="9144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টাচস্ক্রীন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686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752600"/>
            <a:ext cx="8686800" cy="175432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দুটি করে ইনপুট ও আউটপুট ডিভাইসের সংক্ষিপ্ত বর্ননা দাও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11079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আউটপুট ডিভাইস এর মুল কাজ কি? </a:t>
            </a:r>
          </a:p>
          <a:p>
            <a:pPr marL="342900" indent="-342900"/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(ক) তথ্য প্রক্রিয়া করন    (খ ) ফলাফল বিশ্লেষন</a:t>
            </a:r>
          </a:p>
          <a:p>
            <a:pPr marL="342900" indent="-342900"/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(গ) ফলাফল উপস্থাপন   (ঘ) তথ্য সংগ্রহ</a:t>
            </a:r>
          </a:p>
          <a:p>
            <a:pPr marL="342900" indent="-342900"/>
            <a:endParaRPr lang="bn-BD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endParaRPr lang="bn-BD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2)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ডীভাইস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ii) 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iii) 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স্পিকার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ও   ii    খ) 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  iii     গ) ii  ও   iii ঘ )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,ii ও  iii</a:t>
            </a:r>
          </a:p>
          <a:p>
            <a:pPr marL="342900" indent="-342900"/>
            <a:endParaRPr lang="bn-BD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6096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5181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743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tt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00600"/>
            <a:ext cx="91440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আজকের পাঠে আলোচনা হয়নি এমন দুটি ইনপুট ও আউটপুট ডিভাইসের সংক্ষিপ্ত বর্ননা করে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5004"/>
            <a:ext cx="8839200" cy="4765596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4876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1226497"/>
            <a:ext cx="4800600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bn-BD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800" dirty="0">
                <a:latin typeface="Nikosh" panose="02000000000000000000" pitchFamily="2" charset="0"/>
                <a:cs typeface="Nikosh" panose="02000000000000000000" pitchFamily="2" charset="0"/>
              </a:rPr>
              <a:t>দিপ্তী দাশ </a:t>
            </a:r>
            <a:endParaRPr lang="en-US" sz="28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সহকারী শিক্ষক 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আইসিটি)   </a:t>
            </a:r>
          </a:p>
          <a:p>
            <a:pPr algn="ctr">
              <a:defRPr/>
            </a:pPr>
            <a:r>
              <a:rPr lang="bn-BD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ছালেহ্ </a:t>
            </a:r>
            <a:r>
              <a:rPr lang="bn-BD" sz="2000" dirty="0">
                <a:latin typeface="Nikosh" panose="02000000000000000000" pitchFamily="2" charset="0"/>
                <a:cs typeface="Nikosh" panose="02000000000000000000" pitchFamily="2" charset="0"/>
              </a:rPr>
              <a:t>জহুর সিটি কর্পোরেশন উচ্চ বিদ্যালয় জামালখান</a:t>
            </a:r>
            <a:r>
              <a:rPr lang="bn-BD" sz="24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defRPr/>
            </a:pPr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উপজেলা-কোতোয়ালি,জেলা-চট্টগ্রাম </a:t>
            </a:r>
          </a:p>
          <a:p>
            <a:pPr algn="ctr">
              <a:defRPr/>
            </a:pPr>
            <a:r>
              <a:rPr lang="bn-BD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মোবাইল নম্বর-০১৮১১৮১২১৫০  </a:t>
            </a:r>
            <a:endParaRPr lang="bn-BD" altLang="en-US" sz="2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965525"/>
            <a:ext cx="3886200" cy="2739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শ্রেনীঃ সপ্তম  </a:t>
            </a:r>
          </a:p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বিষয়-তথ্য ওযোগাযোগ প্রযুক্তি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অধ্যায়ঃ দ্বিতীয়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পাঠঃ ৫ ও ৬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0২/0/৬2020খ্রি.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 </a:t>
            </a:r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50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581400"/>
            <a:ext cx="4648200" cy="3076575"/>
          </a:xfrm>
          <a:prstGeom prst="rect">
            <a:avLst/>
          </a:prstGeom>
          <a:solidFill>
            <a:schemeClr val="accent3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1"/>
          <a:stretch/>
        </p:blipFill>
        <p:spPr>
          <a:xfrm>
            <a:off x="5266436" y="198484"/>
            <a:ext cx="3420364" cy="30631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828800"/>
            <a:ext cx="2209800" cy="15240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3" name="Picture 2" descr="1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962400"/>
            <a:ext cx="2009775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676400"/>
            <a:ext cx="2200275" cy="19240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Picture 5" descr="images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4495800"/>
            <a:ext cx="3276600" cy="13049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3809999"/>
            <a:ext cx="1685925" cy="2438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53200" y="1524000"/>
            <a:ext cx="21336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600200" y="304800"/>
            <a:ext cx="6553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আজকের পাঠের বিষয়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19400"/>
            <a:ext cx="9144000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ইনপুট ও আউটপুট ডিভাইস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3058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05800" cy="378565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 পাঠশেষে শিক্ষার্থীরা ......  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ইনপুট ডিভাইস কি বলতে পারবে।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ইনপুট ডিভাইস গুলো চিহ্নিত করতে পারবে 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আউটপুট ডিভাইস কি বলতে পারবে 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আউটপুট ডিভাইস গুলো চিহ্নিত করতে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2400"/>
            <a:ext cx="2200275" cy="20764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imag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191000"/>
            <a:ext cx="2743200" cy="1533525"/>
          </a:xfrm>
          <a:prstGeom prst="rect">
            <a:avLst/>
          </a:prstGeom>
        </p:spPr>
      </p:pic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8600"/>
            <a:ext cx="2143125" cy="2143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btt2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3657600"/>
            <a:ext cx="2132559" cy="20771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304800" y="2667000"/>
            <a:ext cx="15240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পেনড্রাইভ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2667000"/>
            <a:ext cx="1371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90800" y="5867400"/>
            <a:ext cx="22098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মাইক্রো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6019800"/>
            <a:ext cx="15240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কী-বোর্ড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438400"/>
            <a:ext cx="21336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2654234">
            <a:off x="6009145" y="955101"/>
            <a:ext cx="310349" cy="2088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8421553">
            <a:off x="2696086" y="1014027"/>
            <a:ext cx="274279" cy="20314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3165801">
            <a:off x="2693315" y="3265983"/>
            <a:ext cx="276447" cy="215483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18653360" flipH="1">
            <a:off x="5888840" y="3326106"/>
            <a:ext cx="368807" cy="19347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600200"/>
            <a:ext cx="8991600" cy="258532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কম্পি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উ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টা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সমস্ত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8915400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ইনপুট ডিভাইস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tt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28600"/>
            <a:ext cx="21336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852" y="447347"/>
            <a:ext cx="1721347" cy="1610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 descr="images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4038600"/>
            <a:ext cx="2238375" cy="167662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191000"/>
            <a:ext cx="2057400" cy="1524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914400" y="2286000"/>
            <a:ext cx="1219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মনিটর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2743200"/>
            <a:ext cx="13716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প্লটার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6019800"/>
            <a:ext cx="1600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6172200"/>
            <a:ext cx="1295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স্পীকার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2209800"/>
            <a:ext cx="25146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আউটপুট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8899807">
            <a:off x="2668717" y="821522"/>
            <a:ext cx="402636" cy="2003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2700625">
            <a:off x="6252846" y="886884"/>
            <a:ext cx="372180" cy="1890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12"/>
          <p:cNvSpPr/>
          <p:nvPr/>
        </p:nvSpPr>
        <p:spPr>
          <a:xfrm rot="3515693">
            <a:off x="2748068" y="3259232"/>
            <a:ext cx="390223" cy="19835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 rot="18572240">
            <a:off x="6551062" y="3325943"/>
            <a:ext cx="342076" cy="21317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362200"/>
            <a:ext cx="8458200" cy="31393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যে সমস্ত ডিভাইস এর মাধ্যমে কম্পিউটার ফলাফল প্রদর্শন করে তাকে আউটপুট ডিভাইস বলে ।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28600"/>
            <a:ext cx="8839200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আউটপুট ডিভাইস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270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dipti2</dc:creator>
  <cp:lastModifiedBy>user</cp:lastModifiedBy>
  <cp:revision>128</cp:revision>
  <dcterms:created xsi:type="dcterms:W3CDTF">2006-08-16T00:00:00Z</dcterms:created>
  <dcterms:modified xsi:type="dcterms:W3CDTF">2020-06-02T07:14:34Z</dcterms:modified>
</cp:coreProperties>
</file>