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58" r:id="rId5"/>
    <p:sldId id="275" r:id="rId6"/>
    <p:sldId id="276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32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A29B7-9ACE-49D2-B158-CB0601D94EB8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851B-17DA-469B-90BA-ACB32EE8585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486"/>
            </a:avLst>
          </a:prstGeom>
          <a:solidFill>
            <a:schemeClr val="accent6">
              <a:lumMod val="75000"/>
              <a:alpha val="8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A29B7-9ACE-49D2-B158-CB0601D94EB8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851B-17DA-469B-90BA-ACB32EE858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A29B7-9ACE-49D2-B158-CB0601D94EB8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851B-17DA-469B-90BA-ACB32EE858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A29B7-9ACE-49D2-B158-CB0601D94EB8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851B-17DA-469B-90BA-ACB32EE858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A29B7-9ACE-49D2-B158-CB0601D94EB8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851B-17DA-469B-90BA-ACB32EE858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A29B7-9ACE-49D2-B158-CB0601D94EB8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851B-17DA-469B-90BA-ACB32EE858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A29B7-9ACE-49D2-B158-CB0601D94EB8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851B-17DA-469B-90BA-ACB32EE858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A29B7-9ACE-49D2-B158-CB0601D94EB8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851B-17DA-469B-90BA-ACB32EE858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A29B7-9ACE-49D2-B158-CB0601D94EB8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851B-17DA-469B-90BA-ACB32EE858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A29B7-9ACE-49D2-B158-CB0601D94EB8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851B-17DA-469B-90BA-ACB32EE858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A29B7-9ACE-49D2-B158-CB0601D94EB8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851B-17DA-469B-90BA-ACB32EE858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A29B7-9ACE-49D2-B158-CB0601D94EB8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B851B-17DA-469B-90BA-ACB32EE858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524000" y="533400"/>
            <a:ext cx="5867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সুপ্রিয় শিক্ষার্থীবৃন্দ সবাইকে স্বাগত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…..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HP\Pictures\মাটির কল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0118" y="1524000"/>
            <a:ext cx="3069908" cy="2514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HP\Pictures\তাত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447800"/>
            <a:ext cx="3276600" cy="26063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3566410" y="5334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7"/>
          <p:cNvSpPr txBox="1"/>
          <p:nvPr/>
        </p:nvSpPr>
        <p:spPr>
          <a:xfrm>
            <a:off x="358515" y="4959132"/>
            <a:ext cx="8473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নকশী কাঁথা ও মসলিন কাপড় যে খ্যাতি লাভ করেছিল তা আলোচনা করে খাতায় লিখ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752600"/>
            <a:ext cx="4643974" cy="2633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/>
        </p:nvSpPr>
        <p:spPr>
          <a:xfrm>
            <a:off x="3276599" y="914400"/>
            <a:ext cx="3091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 দুটি লক্ষ কর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4" descr="C:\Users\HP\Pictures\t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785362"/>
            <a:ext cx="2233193" cy="2100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8" descr="C:\Users\HP\Pictures\mati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0010" y="1744224"/>
            <a:ext cx="2684034" cy="2132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7"/>
          <p:cNvSpPr txBox="1"/>
          <p:nvPr/>
        </p:nvSpPr>
        <p:spPr>
          <a:xfrm>
            <a:off x="609600" y="4130579"/>
            <a:ext cx="1752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তাঁতশিল্প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191529" y="4158241"/>
            <a:ext cx="1981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পোড়া মাটি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856749"/>
            <a:ext cx="2541016" cy="2107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7"/>
          <p:cNvSpPr txBox="1"/>
          <p:nvPr/>
        </p:nvSpPr>
        <p:spPr>
          <a:xfrm>
            <a:off x="5943600" y="4260693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 কলস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/>
        </p:nvSpPr>
        <p:spPr>
          <a:xfrm>
            <a:off x="3216930" y="381000"/>
            <a:ext cx="2209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7"/>
          <p:cNvSpPr txBox="1"/>
          <p:nvPr/>
        </p:nvSpPr>
        <p:spPr>
          <a:xfrm>
            <a:off x="381000" y="45720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লোকশিল্পের ঐতিহ্য গুলো আমরা বিশ্বের কাছে কীভাবে তুলে ধরতে পারি আলোচনা করে খাতায় লিখ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718" y="1542365"/>
            <a:ext cx="3892223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3047999" y="802125"/>
            <a:ext cx="1828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7"/>
          <p:cNvSpPr txBox="1"/>
          <p:nvPr/>
        </p:nvSpPr>
        <p:spPr>
          <a:xfrm>
            <a:off x="457200" y="1828800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গ্রামীন নারীদের আবেগের সাথে সর্বাধিক সম্পৃক্ত লোকশিল্পটি হচ্ছে ?</a:t>
            </a: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2050073" y="2382295"/>
            <a:ext cx="1453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নকশি কাঁথা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800100" y="2449519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●</a:t>
            </a:r>
            <a:r>
              <a:rPr lang="bn-IN" sz="2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(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753709" y="2417759"/>
            <a:ext cx="2079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শীতল পাটি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18474" y="2383535"/>
            <a:ext cx="805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7"/>
          <p:cNvSpPr txBox="1"/>
          <p:nvPr/>
        </p:nvSpPr>
        <p:spPr>
          <a:xfrm>
            <a:off x="1011901" y="3088640"/>
            <a:ext cx="832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1856648" y="3052367"/>
            <a:ext cx="1953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কাপড়ের পুতুল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4075383" y="3088639"/>
            <a:ext cx="801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7"/>
          <p:cNvSpPr txBox="1"/>
          <p:nvPr/>
        </p:nvSpPr>
        <p:spPr>
          <a:xfrm>
            <a:off x="4823655" y="3065228"/>
            <a:ext cx="2009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জামদানি শাড়ি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1075512" y="3919463"/>
            <a:ext cx="592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শীতল পাটি কোথায় সংরক্ষিত আছে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7"/>
          <p:cNvSpPr txBox="1"/>
          <p:nvPr/>
        </p:nvSpPr>
        <p:spPr>
          <a:xfrm>
            <a:off x="866048" y="4617501"/>
            <a:ext cx="990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1739418" y="4669208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রংপুরে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7"/>
          <p:cNvSpPr txBox="1"/>
          <p:nvPr/>
        </p:nvSpPr>
        <p:spPr>
          <a:xfrm>
            <a:off x="3503735" y="4627495"/>
            <a:ext cx="917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7"/>
          <p:cNvSpPr txBox="1"/>
          <p:nvPr/>
        </p:nvSpPr>
        <p:spPr>
          <a:xfrm>
            <a:off x="4485896" y="4695943"/>
            <a:ext cx="1828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রাজশাহিতে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7"/>
          <p:cNvSpPr txBox="1"/>
          <p:nvPr/>
        </p:nvSpPr>
        <p:spPr>
          <a:xfrm>
            <a:off x="836659" y="5291701"/>
            <a:ext cx="911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1665418" y="5367246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খুলনায়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7"/>
          <p:cNvSpPr txBox="1"/>
          <p:nvPr/>
        </p:nvSpPr>
        <p:spPr>
          <a:xfrm>
            <a:off x="3360149" y="5342274"/>
            <a:ext cx="1096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●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7"/>
          <p:cNvSpPr txBox="1"/>
          <p:nvPr/>
        </p:nvSpPr>
        <p:spPr>
          <a:xfrm>
            <a:off x="4403480" y="5410722"/>
            <a:ext cx="2429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ঢাকায় যাদুঘরে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90" y="1981200"/>
            <a:ext cx="5581620" cy="3048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7"/>
          <p:cNvSpPr txBox="1"/>
          <p:nvPr/>
        </p:nvSpPr>
        <p:spPr>
          <a:xfrm>
            <a:off x="3200400" y="533400"/>
            <a:ext cx="1828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7"/>
          <p:cNvSpPr txBox="1"/>
          <p:nvPr/>
        </p:nvSpPr>
        <p:spPr>
          <a:xfrm>
            <a:off x="838200" y="55626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লোকশিল্পের গুনাগুন গুলো লিখে আনবে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/>
        </p:nvSpPr>
        <p:spPr>
          <a:xfrm>
            <a:off x="3429000" y="8382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752600"/>
            <a:ext cx="5486400" cy="4114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3733800" y="990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Plaque 1"/>
          <p:cNvSpPr/>
          <p:nvPr/>
        </p:nvSpPr>
        <p:spPr>
          <a:xfrm>
            <a:off x="304800" y="2182504"/>
            <a:ext cx="2964663" cy="3608696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C:\Users\HP\Downloads\received_94044193962712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411" y="2438400"/>
            <a:ext cx="2194759" cy="28709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7"/>
          <p:cNvSpPr txBox="1"/>
          <p:nvPr/>
        </p:nvSpPr>
        <p:spPr>
          <a:xfrm>
            <a:off x="492457" y="2438400"/>
            <a:ext cx="2590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মোছাঃ শিউলী বেগম</a:t>
            </a:r>
          </a:p>
          <a:p>
            <a:pPr algn="just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just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আইসিটি)</a:t>
            </a:r>
          </a:p>
          <a:p>
            <a:pPr algn="just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আরজিদেবীপুর শিয়ালকোট আলিম মাদ্রাসা ।</a:t>
            </a:r>
          </a:p>
          <a:p>
            <a:pPr algn="just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পার্বতীপুর, দিনাজপুর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Plaque 6"/>
          <p:cNvSpPr/>
          <p:nvPr/>
        </p:nvSpPr>
        <p:spPr>
          <a:xfrm>
            <a:off x="5592170" y="2182504"/>
            <a:ext cx="2890482" cy="3761096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72517" y="2741189"/>
            <a:ext cx="26101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শ্রেণীঃ অষ্টম</a:t>
            </a:r>
          </a:p>
          <a:p>
            <a:pPr algn="just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সাহিত্য কনিকা ( বাংলা)</a:t>
            </a:r>
          </a:p>
          <a:p>
            <a:pPr algn="just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  <a:p>
            <a:pPr algn="just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১০-০৩-২০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454" y="1749783"/>
            <a:ext cx="2819400" cy="2667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197" y="1587334"/>
            <a:ext cx="2928257" cy="27560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47" y="1749783"/>
            <a:ext cx="2152650" cy="27227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7"/>
          <p:cNvSpPr txBox="1"/>
          <p:nvPr/>
        </p:nvSpPr>
        <p:spPr>
          <a:xfrm>
            <a:off x="685800" y="4628704"/>
            <a:ext cx="1086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143605" y="4539399"/>
            <a:ext cx="2279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নকশী কাঁথা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0854" y="455516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হাত পাখা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7"/>
          <p:cNvSpPr txBox="1"/>
          <p:nvPr/>
        </p:nvSpPr>
        <p:spPr>
          <a:xfrm>
            <a:off x="2695911" y="682287"/>
            <a:ext cx="3584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চিত্রগুলো দেখি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/>
        </p:nvSpPr>
        <p:spPr>
          <a:xfrm>
            <a:off x="2515406" y="368469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লোকশিল্প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11" descr="C:\Users\HP\Pictures\শীতল পার্ত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362200"/>
            <a:ext cx="2063639" cy="18522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6" descr="C:\Users\HP\Pictures\Naksh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7416" y="2818528"/>
            <a:ext cx="2532184" cy="16889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loud Callout 4"/>
          <p:cNvSpPr/>
          <p:nvPr/>
        </p:nvSpPr>
        <p:spPr>
          <a:xfrm>
            <a:off x="457200" y="1828800"/>
            <a:ext cx="8001000" cy="4362271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7"/>
          <p:cNvSpPr txBox="1"/>
          <p:nvPr/>
        </p:nvSpPr>
        <p:spPr>
          <a:xfrm>
            <a:off x="5111639" y="4474494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শীতল পাটি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887416" y="4643771"/>
            <a:ext cx="2303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 নকশী কাঁথা সেলাইয়ের দৃশ্য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3443286" y="499280"/>
            <a:ext cx="341471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184802"/>
            <a:ext cx="2466975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918803" y="3004029"/>
            <a:ext cx="205117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কামরুল হাসান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609600" y="1661393"/>
            <a:ext cx="3200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জন্মঃ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১৯২১,২ই ডিসেম্বর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533400" y="2598337"/>
            <a:ext cx="317695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মৃতুঃ ১৯৮৮,২ ফেব্রুয়ারী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7"/>
          <p:cNvSpPr txBox="1"/>
          <p:nvPr/>
        </p:nvSpPr>
        <p:spPr>
          <a:xfrm>
            <a:off x="6096000" y="1287870"/>
            <a:ext cx="2746497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শিক্ষাঃ গর্ভনমেন্ট কলেজ অব আর্ট এবং ক্র্যাফট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6019800" y="2821217"/>
            <a:ext cx="274649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পুরস্কারঃ প্রাইড অফ ফারফরম্য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7"/>
          <p:cNvSpPr txBox="1"/>
          <p:nvPr/>
        </p:nvSpPr>
        <p:spPr>
          <a:xfrm>
            <a:off x="609600" y="4247309"/>
            <a:ext cx="7772399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জীবিকা সূত্রে তিনি ১৯৪৮ থেকে ১৯৬০ খ্রিষ্টাব্দ পর্যন্ত ঢাকা চারুকলা ইনস্টিটিউটে শিক্ষকতা করেন, এবং ১৯৬০ থেকে ১৯৭৮ খ্রিষ্টাব্দ পর্যন্ত বাংলাদেশ ক্ষুদ্র ও কুটির শিল্প কর্পোরেশনের নকশা কেন্দ্রের পরিচালক হিসাবে কাজ করেন ।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032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/>
        </p:nvSpPr>
        <p:spPr>
          <a:xfrm>
            <a:off x="762000" y="1143000"/>
            <a:ext cx="792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</a:p>
          <a:p>
            <a:pPr algn="just">
              <a:lnSpc>
                <a:spcPct val="150000"/>
              </a:lnSpc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…..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লোকশিল্প কী তা বলতে পারবে;</a:t>
            </a:r>
          </a:p>
          <a:p>
            <a:pPr algn="just">
              <a:lnSpc>
                <a:spcPct val="150000"/>
              </a:lnSpc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নকশী কাঁথা ও ঢাকাই মসলিন কাপড়ের বর্ণনা করতে পারবে;</a:t>
            </a:r>
          </a:p>
          <a:p>
            <a:pPr algn="just">
              <a:lnSpc>
                <a:spcPct val="150000"/>
              </a:lnSpc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লোকশিল্পের গুনাগুন ব্যাখ্যা করতে পারবে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79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HP\Pictures\তাত শিল্প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828800"/>
            <a:ext cx="3941618" cy="30969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600200"/>
            <a:ext cx="3581400" cy="276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7"/>
          <p:cNvSpPr txBox="1"/>
          <p:nvPr/>
        </p:nvSpPr>
        <p:spPr>
          <a:xfrm>
            <a:off x="3276600" y="457200"/>
            <a:ext cx="274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চিত্র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দুটি লক্ষ কর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1371600" y="51816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তাঁতশিল্প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023344" y="4602620"/>
            <a:ext cx="1368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কাঁসা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3505200" y="800844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7"/>
          <p:cNvSpPr txBox="1"/>
          <p:nvPr/>
        </p:nvSpPr>
        <p:spPr>
          <a:xfrm>
            <a:off x="2743200" y="49530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লোকশিল্প কী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936925"/>
            <a:ext cx="411480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HP\Pictures\naksi kat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33600"/>
            <a:ext cx="4100061" cy="3404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C:\Users\HP\Pictures\Muslin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133600"/>
            <a:ext cx="3657599" cy="3319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7"/>
          <p:cNvSpPr txBox="1"/>
          <p:nvPr/>
        </p:nvSpPr>
        <p:spPr>
          <a:xfrm>
            <a:off x="3276599" y="914400"/>
            <a:ext cx="3091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 দুটি লক্ষ কর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1142999" y="5715000"/>
            <a:ext cx="1905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নকশী কাঁথা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5415396" y="5697940"/>
            <a:ext cx="2433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মসলিন কাপড়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283</Words>
  <Application>Microsoft Office PowerPoint</Application>
  <PresentationFormat>On-screen Show (4:3)</PresentationFormat>
  <Paragraphs>69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Lucida Sans Unicode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34</cp:revision>
  <dcterms:created xsi:type="dcterms:W3CDTF">2020-06-01T16:11:47Z</dcterms:created>
  <dcterms:modified xsi:type="dcterms:W3CDTF">2020-06-02T10:13:53Z</dcterms:modified>
</cp:coreProperties>
</file>