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3gp" ContentType="video/3gpp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ikoshBAN" panose="02000000000000000000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rME8yzWfPDvXShTt60J0A==" hashData="VcJ8qv9fxdhc9MLpkbo/LgBxHNZR36UwcDGq8F7pZQAqO/+xO2TMHoBWCDxam5SkVZfgpkuTK65MX8q4FZzDH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9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F603-DE6E-4463-BB49-58F25799C4F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7AE1-2298-409A-B4D4-83842C24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gif"/><Relationship Id="rId17" Type="http://schemas.openxmlformats.org/officeDocument/2006/relationships/image" Target="../media/image14.jp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8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.jpeg"/><Relationship Id="rId7" Type="http://schemas.openxmlformats.org/officeDocument/2006/relationships/image" Target="../media/image7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a2i.pmo.gov.bd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.jpe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jpeg"/><Relationship Id="rId4" Type="http://schemas.openxmlformats.org/officeDocument/2006/relationships/image" Target="../media/image3.jpeg"/><Relationship Id="rId9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Relationship Id="rId9" Type="http://schemas.openxmlformats.org/officeDocument/2006/relationships/hyperlink" Target="http://pngimg.com/download/625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72" y="324979"/>
            <a:ext cx="5328866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7002" y="2411288"/>
            <a:ext cx="73152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5130" y="324979"/>
            <a:ext cx="6802074" cy="66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গড়বো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শেখ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1230" y="2056441"/>
            <a:ext cx="438776" cy="3798311"/>
            <a:chOff x="6781420" y="1267574"/>
            <a:chExt cx="531673" cy="4611742"/>
          </a:xfrm>
          <a:solidFill>
            <a:schemeClr val="bg1">
              <a:lumMod val="65000"/>
            </a:schemeClr>
          </a:solidFill>
        </p:grpSpPr>
        <p:sp>
          <p:nvSpPr>
            <p:cNvPr id="22" name="Can 21"/>
            <p:cNvSpPr/>
            <p:nvPr/>
          </p:nvSpPr>
          <p:spPr>
            <a:xfrm>
              <a:off x="6781420" y="5498316"/>
              <a:ext cx="531673" cy="381000"/>
            </a:xfrm>
            <a:prstGeom prst="can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4221" y="1591015"/>
              <a:ext cx="166069" cy="39670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6875805" y="1267574"/>
              <a:ext cx="342900" cy="375795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2" y="4146126"/>
            <a:ext cx="1351623" cy="9492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219759" y="3843050"/>
            <a:ext cx="1293775" cy="157477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27" name="Picture 26" descr="tr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71863" y="3642625"/>
            <a:ext cx="990600" cy="868680"/>
          </a:xfrm>
          <a:prstGeom prst="rect">
            <a:avLst/>
          </a:prstGeom>
        </p:spPr>
      </p:pic>
      <p:pic>
        <p:nvPicPr>
          <p:cNvPr id="28" name="Picture 27" descr="tr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40776" y="4892821"/>
            <a:ext cx="990600" cy="868680"/>
          </a:xfrm>
          <a:prstGeom prst="rect">
            <a:avLst/>
          </a:prstGeom>
        </p:spPr>
      </p:pic>
      <p:pic>
        <p:nvPicPr>
          <p:cNvPr id="29" name="Picture 28" descr="tr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63856" y="5217006"/>
            <a:ext cx="990600" cy="868680"/>
          </a:xfrm>
          <a:prstGeom prst="rect">
            <a:avLst/>
          </a:prstGeom>
        </p:spPr>
      </p:pic>
      <p:pic>
        <p:nvPicPr>
          <p:cNvPr id="30" name="Picture 29" descr="dier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95195" y="2716088"/>
            <a:ext cx="576668" cy="4791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4368" r="21096" b="4619"/>
          <a:stretch/>
        </p:blipFill>
        <p:spPr>
          <a:xfrm>
            <a:off x="533473" y="805614"/>
            <a:ext cx="3956469" cy="5022903"/>
          </a:xfrm>
          <a:prstGeom prst="rect">
            <a:avLst/>
          </a:prstGeom>
        </p:spPr>
      </p:pic>
      <p:pic>
        <p:nvPicPr>
          <p:cNvPr id="32" name="Picture 31" descr="tr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43728" y="4620752"/>
            <a:ext cx="990600" cy="868680"/>
          </a:xfrm>
          <a:prstGeom prst="rect">
            <a:avLst/>
          </a:prstGeom>
        </p:spPr>
      </p:pic>
      <p:pic>
        <p:nvPicPr>
          <p:cNvPr id="33" name="Picture 32" descr="tr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3150" y="4892821"/>
            <a:ext cx="990600" cy="8686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31876" y="1024154"/>
            <a:ext cx="5698762" cy="5949747"/>
            <a:chOff x="-137173" y="1413820"/>
            <a:chExt cx="5698762" cy="594974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73" y="1413820"/>
              <a:ext cx="5698762" cy="594974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" y="2613441"/>
              <a:ext cx="794348" cy="941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15" y="2615995"/>
              <a:ext cx="836585" cy="935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406" y="-14220"/>
            <a:ext cx="6274075" cy="6886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08" y="-14220"/>
            <a:ext cx="6309815" cy="68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3889 L 0.003 -0.256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36486" y="2338592"/>
            <a:ext cx="1218545" cy="1219200"/>
            <a:chOff x="5789610" y="2667000"/>
            <a:chExt cx="685802" cy="1219200"/>
          </a:xfrm>
          <a:solidFill>
            <a:srgbClr val="C00000"/>
          </a:solidFill>
        </p:grpSpPr>
        <p:sp>
          <p:nvSpPr>
            <p:cNvPr id="14" name="Right Arrow 13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37905" y="309095"/>
            <a:ext cx="3902298" cy="734096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407650"/>
            <a:ext cx="4538364" cy="293574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8028496" y="4683604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5" y="1442435"/>
            <a:ext cx="4522951" cy="293230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2111204" y="4628010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8612" y="5638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00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18209" y="399247"/>
            <a:ext cx="3902298" cy="734096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77" y="5292900"/>
            <a:ext cx="11699361" cy="1323439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 ট্রাক্টর ,সেচ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পাম্প ,বা ফসল মাড়াইয়ের মতো আধুনিক কৃষিযন্ত্রপাতি মানুষ ব্যবহার করছে।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raktor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52" y="1642051"/>
            <a:ext cx="3373692" cy="258368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sac pam 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96" y="1613913"/>
            <a:ext cx="3227659" cy="263996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dhan m 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343" y="1613914"/>
            <a:ext cx="3121395" cy="2639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422692" y="4349092"/>
            <a:ext cx="1600200" cy="64633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5025" y="4287537"/>
            <a:ext cx="1905000" cy="70788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সেচ পাম্প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7138" y="4371133"/>
            <a:ext cx="2514600" cy="64633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মাড়াই যন্ত্র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955650" y="1191449"/>
            <a:ext cx="2712822" cy="68580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1389726" y="3730196"/>
            <a:ext cx="984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5"/>
          <a:stretch/>
        </p:blipFill>
        <p:spPr>
          <a:xfrm>
            <a:off x="4722812" y="1534350"/>
            <a:ext cx="1589536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/>
          <a:stretch/>
        </p:blipFill>
        <p:spPr>
          <a:xfrm>
            <a:off x="6312348" y="1524000"/>
            <a:ext cx="1819517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75" y="5001349"/>
            <a:ext cx="8564450" cy="14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75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30794 -0.04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18209" y="399247"/>
            <a:ext cx="3902298" cy="734096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1823" r="7654" b="2608"/>
          <a:stretch/>
        </p:blipFill>
        <p:spPr>
          <a:xfrm>
            <a:off x="6624977" y="1697367"/>
            <a:ext cx="4625903" cy="320684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Untitled-5-5dd6e456c31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71" y="1720788"/>
            <a:ext cx="4677698" cy="3183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27526" y="5527715"/>
            <a:ext cx="11964474" cy="88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2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421469" y="446533"/>
            <a:ext cx="3116687" cy="734096"/>
          </a:xfrm>
          <a:prstGeom prst="rect">
            <a:avLst/>
          </a:prstGeom>
          <a:ln/>
          <a:scene3d>
            <a:camera prst="obliqueTopLef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93" y="1541390"/>
            <a:ext cx="4943475" cy="269362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164969" y="4530885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0434" y="4537458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7117" y="1508942"/>
            <a:ext cx="4943475" cy="2693629"/>
            <a:chOff x="1598612" y="1752600"/>
            <a:chExt cx="5476875" cy="31194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12" y="1752600"/>
              <a:ext cx="5476875" cy="3119437"/>
            </a:xfrm>
            <a:prstGeom prst="rect">
              <a:avLst/>
            </a:prstGeom>
            <a:ln w="38100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12" y="3424237"/>
              <a:ext cx="3152775" cy="144780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403260" y="5431125"/>
            <a:ext cx="11153104" cy="11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 উৎপাদনের জন্য অনেক ফসলে রাসায়নিক সার এবং কীটনাশক ব্যবহার করা হয় ।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C00000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00B05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374" y="5723708"/>
            <a:ext cx="11819495" cy="646331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রাসায়নিক সার উদ্ভিদের ভালো বৃদ্ধিতে এবং অধিক ফসল উৎপাদনে সহায়তা করে।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3247" y="4464500"/>
            <a:ext cx="3962400" cy="70788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 প্রয়োগের পরে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940" y="4526766"/>
            <a:ext cx="3962400" cy="646331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 প্রয়োগের পূর্বে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Rafiq\Desktop\Class 4,science,krishi projukti\dbsd.jpg"/>
          <p:cNvPicPr>
            <a:picLocks noChangeAspect="1" noChangeArrowheads="1"/>
          </p:cNvPicPr>
          <p:nvPr/>
        </p:nvPicPr>
        <p:blipFill>
          <a:blip r:embed="rId2"/>
          <a:srcRect t="8247"/>
          <a:stretch>
            <a:fillRect/>
          </a:stretch>
        </p:blipFill>
        <p:spPr bwMode="auto">
          <a:xfrm>
            <a:off x="6572948" y="1503427"/>
            <a:ext cx="4661110" cy="2844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" y="1439376"/>
            <a:ext cx="4836017" cy="297237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537656" y="429619"/>
            <a:ext cx="3116687" cy="734096"/>
          </a:xfrm>
          <a:prstGeom prst="rect">
            <a:avLst/>
          </a:prstGeom>
          <a:ln/>
          <a:scene3d>
            <a:camera prst="obliqueTopLef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31317" y="459412"/>
            <a:ext cx="3116687" cy="734096"/>
          </a:xfrm>
          <a:prstGeom prst="rect">
            <a:avLst/>
          </a:prstGeom>
          <a:ln/>
          <a:scene3d>
            <a:camera prst="obliqueTopLef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obji pok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69" y="555895"/>
            <a:ext cx="3167854" cy="2457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kitnasok sitano 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140" y="555895"/>
            <a:ext cx="3230335" cy="2180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38689" y="3155959"/>
            <a:ext cx="261474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পোকা আক্রান্ত ক্ষেত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471" y="2837239"/>
            <a:ext cx="216878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কীটনাশক স্প্রে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nuser chbi fosl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77" y="3834661"/>
            <a:ext cx="3127758" cy="2024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8773496" y="5720774"/>
            <a:ext cx="2843754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আগাছা মুক্ত ক্ষেত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047" y="5981575"/>
            <a:ext cx="2971800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পোকামুক্ত ক্ষেত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6" y="3502662"/>
            <a:ext cx="3280774" cy="2107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Flowchart: Delay 16"/>
          <p:cNvSpPr/>
          <p:nvPr/>
        </p:nvSpPr>
        <p:spPr>
          <a:xfrm rot="16200000">
            <a:off x="3769530" y="1865264"/>
            <a:ext cx="4687909" cy="3627829"/>
          </a:xfrm>
          <a:prstGeom prst="flowChartDela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1353" y="2442781"/>
            <a:ext cx="3132585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রাসায়নিক পদার্থ ফসলের ক্ষতিকারক পোকা ও আগাছা দমন করে অধিক খাদ্য উৎপাদনে ভূমিকা রাখে।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95713" y="428040"/>
            <a:ext cx="3219718" cy="6431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khete pakhir 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58" y="487188"/>
            <a:ext cx="3347719" cy="253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8" descr="bistop.jpg"/>
          <p:cNvPicPr>
            <a:picLocks noChangeAspect="1"/>
          </p:cNvPicPr>
          <p:nvPr/>
        </p:nvPicPr>
        <p:blipFill>
          <a:blip r:embed="rId6"/>
          <a:srcRect l="6061" r="9091" b="6000"/>
          <a:stretch>
            <a:fillRect/>
          </a:stretch>
        </p:blipFill>
        <p:spPr>
          <a:xfrm>
            <a:off x="554385" y="3672594"/>
            <a:ext cx="3459840" cy="253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17" y="357777"/>
            <a:ext cx="3393673" cy="2614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images5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378" y="3526354"/>
            <a:ext cx="3319844" cy="244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15004" y="3087242"/>
            <a:ext cx="2755006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দ্বারা পোকা দমন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7774" y="3003134"/>
            <a:ext cx="317658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350" y="6161098"/>
            <a:ext cx="27136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বালাইনাশক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1783" y="5970008"/>
            <a:ext cx="199510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ফাঁদ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4204283" y="1569570"/>
            <a:ext cx="3780860" cy="4081783"/>
          </a:xfrm>
          <a:prstGeom prst="hear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5518" y="2640728"/>
            <a:ext cx="3262419" cy="206210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কল্যাণে নতুন কিছু উৎপাদনে জীবের ব্যবহারই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" grpId="0" animBg="1"/>
      <p:bldP spid="1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31319" y="492434"/>
            <a:ext cx="3219718" cy="6431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0" y="1413934"/>
            <a:ext cx="6771988" cy="3833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366" y="5525746"/>
            <a:ext cx="11557624" cy="769441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জৈব প্রযুক্তির মাধ্যমে বিশেষ বৈশিষ্ট্যসম্পন্ন উদ্ভিদ সৃষ্টি করা হচ্ছে।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1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44198" y="428040"/>
            <a:ext cx="3219718" cy="6431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</a:t>
            </a:r>
            <a:endParaRPr lang="en-US" sz="40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dhikk pe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6" y="1703231"/>
            <a:ext cx="3448692" cy="297584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98" y="1703231"/>
            <a:ext cx="3559629" cy="2997397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sundor sobji 2.jpg"/>
          <p:cNvPicPr>
            <a:picLocks noChangeAspect="1"/>
          </p:cNvPicPr>
          <p:nvPr/>
        </p:nvPicPr>
        <p:blipFill rotWithShape="1">
          <a:blip r:embed="rId7"/>
          <a:srcRect l="3001" t="21663" r="13462" b="6035"/>
          <a:stretch/>
        </p:blipFill>
        <p:spPr>
          <a:xfrm>
            <a:off x="8181147" y="1703231"/>
            <a:ext cx="3435597" cy="305885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473299" y="5069489"/>
            <a:ext cx="11143445" cy="14465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প্রযুক্তি মানুষকে অধিক পুষ্টিসমৃদ্ধ,পোকামাকড় প্রতিরোধী এবং অধিক ফলনশীল উদ্ভিদ উৎপাদনে সহায়তা করছে।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9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00B05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2827985-8925-4AEB-A5B1-DBC12A09D709}"/>
              </a:ext>
            </a:extLst>
          </p:cNvPr>
          <p:cNvGrpSpPr/>
          <p:nvPr/>
        </p:nvGrpSpPr>
        <p:grpSpPr>
          <a:xfrm>
            <a:off x="3265368" y="1873253"/>
            <a:ext cx="7003563" cy="3255092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xmlns="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4">
              <a:extLst>
                <a:ext uri="{FF2B5EF4-FFF2-40B4-BE49-F238E27FC236}">
                  <a16:creationId xmlns:a16="http://schemas.microsoft.com/office/drawing/2014/main" xmlns="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xmlns="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xmlns="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xmlns="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4" y="394842"/>
            <a:ext cx="11401191" cy="1149656"/>
          </a:xfrm>
          <a:prstGeom prst="rect">
            <a:avLst/>
          </a:prstGeom>
        </p:spPr>
      </p:pic>
      <p:pic>
        <p:nvPicPr>
          <p:cNvPr id="19" name="Picture 1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31" y="279549"/>
            <a:ext cx="1687938" cy="988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5710">
            <a:off x="15213" y="1826404"/>
            <a:ext cx="3601485" cy="37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9" b="37837"/>
          <a:stretch/>
        </p:blipFill>
        <p:spPr>
          <a:xfrm>
            <a:off x="235130" y="5513613"/>
            <a:ext cx="11721739" cy="11027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20564" y="2415794"/>
            <a:ext cx="10477454" cy="89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8191" y="949375"/>
            <a:ext cx="4462199" cy="11079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1388964" y="631039"/>
            <a:ext cx="1234628" cy="1733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/>
          <a:stretch/>
        </p:blipFill>
        <p:spPr>
          <a:xfrm>
            <a:off x="9949421" y="636598"/>
            <a:ext cx="1416676" cy="173355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63383"/>
              </p:ext>
            </p:extLst>
          </p:nvPr>
        </p:nvGraphicFramePr>
        <p:xfrm>
          <a:off x="2006278" y="3410324"/>
          <a:ext cx="8128000" cy="191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378"/>
                <a:gridCol w="5003622"/>
              </a:tblGrid>
              <a:tr h="47786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কৃষি</a:t>
                      </a:r>
                      <a:r>
                        <a:rPr lang="bn-IN" baseline="0" dirty="0" smtClean="0"/>
                        <a:t> প্রযুক্তি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কীভাবে খাদ্য</a:t>
                      </a:r>
                      <a:r>
                        <a:rPr lang="bn-IN" baseline="0" dirty="0" smtClean="0"/>
                        <a:t> উৎপাদনে সাহায্য করে 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7786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F0"/>
                          </a:solidFill>
                        </a:rPr>
                        <a:t>যান্ত্রিক</a:t>
                      </a:r>
                      <a:r>
                        <a:rPr lang="bn-IN" dirty="0" smtClean="0"/>
                        <a:t> </a:t>
                      </a:r>
                      <a:r>
                        <a:rPr lang="bn-IN" dirty="0" smtClean="0">
                          <a:solidFill>
                            <a:srgbClr val="00B0F0"/>
                          </a:solidFill>
                        </a:rPr>
                        <a:t>প্রযুক্তি</a:t>
                      </a:r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7786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FF0000"/>
                          </a:solidFill>
                        </a:rPr>
                        <a:t>রাসায়নিক</a:t>
                      </a:r>
                      <a:r>
                        <a:rPr lang="bn-IN" dirty="0" smtClean="0"/>
                        <a:t> </a:t>
                      </a:r>
                      <a:r>
                        <a:rPr lang="bn-IN" dirty="0" smtClean="0">
                          <a:solidFill>
                            <a:srgbClr val="FF0000"/>
                          </a:solidFill>
                        </a:rPr>
                        <a:t>প্রযুক্তি</a:t>
                      </a:r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7860">
                <a:tc>
                  <a:txBody>
                    <a:bodyPr/>
                    <a:lstStyle/>
                    <a:p>
                      <a:r>
                        <a:rPr lang="bn-IN" dirty="0" smtClean="0"/>
                        <a:t>জৈব</a:t>
                      </a:r>
                      <a:r>
                        <a:rPr lang="bn-IN" baseline="0" dirty="0" smtClean="0"/>
                        <a:t> প্রযুক্তি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4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60261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08401" y="404611"/>
            <a:ext cx="7707559" cy="10156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i="1" dirty="0" err="1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 স্থাপন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05405" y="1436046"/>
            <a:ext cx="5235220" cy="3631638"/>
            <a:chOff x="3505405" y="1436046"/>
            <a:chExt cx="5235220" cy="36316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5405" y="1436046"/>
              <a:ext cx="5235220" cy="36316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10893" b="11461"/>
            <a:stretch/>
          </p:blipFill>
          <p:spPr>
            <a:xfrm>
              <a:off x="3966694" y="1949456"/>
              <a:ext cx="2129306" cy="2604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5" t="14546" r="31369" b="14400"/>
            <a:stretch/>
          </p:blipFill>
          <p:spPr>
            <a:xfrm>
              <a:off x="6215424" y="1775244"/>
              <a:ext cx="1932589" cy="2427515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1" y="1677517"/>
            <a:ext cx="1855915" cy="3148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92" y="2647947"/>
            <a:ext cx="1987011" cy="29823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68287" y="5600521"/>
            <a:ext cx="3309457" cy="49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৬৫ , ৬৬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7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1" b="27393"/>
          <a:stretch/>
        </p:blipFill>
        <p:spPr>
          <a:xfrm>
            <a:off x="235130" y="4916301"/>
            <a:ext cx="11721739" cy="18030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44488" y="512616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1" y="1836055"/>
            <a:ext cx="3237413" cy="30128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83243C1-F184-4FEA-BEAC-26B003B66B4F}"/>
              </a:ext>
            </a:extLst>
          </p:cNvPr>
          <p:cNvSpPr txBox="1"/>
          <p:nvPr/>
        </p:nvSpPr>
        <p:spPr>
          <a:xfrm>
            <a:off x="4443795" y="2706665"/>
            <a:ext cx="774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প্রযুক্তিসমুহকে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8DD9AF-D68B-4281-9FDB-2310E38ECFBF}"/>
              </a:ext>
            </a:extLst>
          </p:cNvPr>
          <p:cNvSpPr txBox="1"/>
          <p:nvPr/>
        </p:nvSpPr>
        <p:spPr>
          <a:xfrm>
            <a:off x="4150541" y="3343995"/>
            <a:ext cx="782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কী কী যান্ত্রিক , রাসায়নিক ও জৈব প্রযুক্তি ব্যবহৃত হচ্ছে ?   </a:t>
            </a:r>
            <a:endParaRPr lang="en-US" sz="2800" dirty="0">
              <a:solidFill>
                <a:srgbClr val="E947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1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00B0F0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78702" y="-51387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146" y="109493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  <a:endParaRPr lang="en-US" sz="40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098" y="18459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কৃষিতে প্রযুক্তির সবচেয়ে বড় প্রভাব কোথায়?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8717" y="259526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ধান উৎপাদনে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4641" y="259526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খ) ইক্ষু উৎপাদনে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9212" y="256946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মরিচ উৎপাদনে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3185" y="260564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ঘ) শিম উৎপাদনে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20" y="3207583"/>
            <a:ext cx="64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রাসায়নিক প্রযুক্তি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3812" y="389438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6065" y="392796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9508" y="396015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সেচ পাম্প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0308" y="3987402"/>
            <a:ext cx="34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উচ্চ ফলনশীল উদ্ভিদ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501" y="46177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কৃষি প্রযুক্তির উদাহরণ-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8112" y="536916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কম্পিউটার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382" y="532965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খ) সিডি প্লেয়ার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7258" y="536916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সেচ পাম্প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96371" y="531466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ঘ) টিউবয়েল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88454" y="1301174"/>
            <a:ext cx="410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 নাও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8860" y="2390547"/>
            <a:ext cx="68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2004" y="5199883"/>
            <a:ext cx="76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83446" y="3675150"/>
            <a:ext cx="68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7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0" grpId="0"/>
      <p:bldP spid="31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0" y="761157"/>
            <a:ext cx="3144592" cy="3371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9785" y="758821"/>
            <a:ext cx="4462199" cy="11079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 ওয়ার্ক </a:t>
            </a:r>
            <a:endParaRPr lang="en-US" sz="66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35" y="1412422"/>
            <a:ext cx="4593245" cy="2296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12" y="2751364"/>
            <a:ext cx="4436690" cy="27622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D60C2E5-E255-4B4E-9B77-56D576CC5238}"/>
              </a:ext>
            </a:extLst>
          </p:cNvPr>
          <p:cNvSpPr/>
          <p:nvPr/>
        </p:nvSpPr>
        <p:spPr>
          <a:xfrm>
            <a:off x="419100" y="5103265"/>
            <a:ext cx="1135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নবে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9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210093"/>
            <a:ext cx="11945443" cy="64363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4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79612" y="609600"/>
            <a:ext cx="7086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9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1746" y="1002701"/>
            <a:ext cx="277023" cy="6283994"/>
            <a:chOff x="544698" y="1704863"/>
            <a:chExt cx="11083631" cy="4571428"/>
          </a:xfrm>
        </p:grpSpPr>
        <p:pic>
          <p:nvPicPr>
            <p:cNvPr id="11" name="Picture 10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704863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652" y="3914798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182" y="1828800"/>
            <a:ext cx="11698422" cy="4817660"/>
            <a:chOff x="544698" y="1882745"/>
            <a:chExt cx="11282436" cy="4393546"/>
          </a:xfrm>
        </p:grpSpPr>
        <p:pic>
          <p:nvPicPr>
            <p:cNvPr id="18" name="Picture 17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882745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148" y="3153326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2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5093" y="309178"/>
            <a:ext cx="11068334" cy="5975589"/>
            <a:chOff x="510946" y="98700"/>
            <a:chExt cx="10738363" cy="597558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5236507" cy="393185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452" y="98700"/>
              <a:ext cx="3339431" cy="23111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46" y="2142430"/>
              <a:ext cx="5187359" cy="393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86" y="283734"/>
              <a:ext cx="3629824" cy="22413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2" y="779680"/>
            <a:ext cx="2663300" cy="1840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83" y="706392"/>
            <a:ext cx="1740407" cy="1619296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975757" y="3458718"/>
            <a:ext cx="4766691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0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ঃপ্রাঃবিঃ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 , হবিগঞ্জ ।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6B1C364-95F2-433D-A979-8577F002609B}"/>
              </a:ext>
            </a:extLst>
          </p:cNvPr>
          <p:cNvSpPr txBox="1"/>
          <p:nvPr/>
        </p:nvSpPr>
        <p:spPr>
          <a:xfrm>
            <a:off x="6536075" y="3651347"/>
            <a:ext cx="4391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বিষয়ঃ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সময়ঃ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68638" y="438940"/>
            <a:ext cx="409784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8138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60" y="1509244"/>
            <a:ext cx="5334000" cy="4067175"/>
          </a:xfrm>
          <a:prstGeom prst="rect">
            <a:avLst/>
          </a:prstGeom>
        </p:spPr>
      </p:pic>
      <p:pic>
        <p:nvPicPr>
          <p:cNvPr id="2" name="আধুনিক কৃষি যন্ত্রপাতি দিয়ে বাংলার জমিতে কৃষকরে ফসল চাষ   Adhunik Krishi  Dewan Siraj  Mati O Manush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7395" y="1639593"/>
            <a:ext cx="5034780" cy="290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6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11121" y="404298"/>
            <a:ext cx="5459901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4" y="1937143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loud 15"/>
          <p:cNvSpPr/>
          <p:nvPr/>
        </p:nvSpPr>
        <p:spPr>
          <a:xfrm>
            <a:off x="9621494" y="2579020"/>
            <a:ext cx="2029361" cy="1613738"/>
          </a:xfrm>
          <a:prstGeom prst="cloud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4538" y="5801779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4010" y="5706768"/>
            <a:ext cx="6766125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/>
      <p:bldP spid="18" grpId="1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7" b="26102"/>
          <a:stretch/>
        </p:blipFill>
        <p:spPr>
          <a:xfrm>
            <a:off x="235130" y="5796288"/>
            <a:ext cx="11843139" cy="8853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85465" y="1219409"/>
            <a:ext cx="7924800" cy="3657600"/>
            <a:chOff x="1446212" y="533400"/>
            <a:chExt cx="9220200" cy="4419601"/>
          </a:xfrm>
        </p:grpSpPr>
        <p:pic>
          <p:nvPicPr>
            <p:cNvPr id="9" name="Picture 2" descr="C:\Users\Rafiq\Desktop\Class 4,science,krishi projukti\ফদ্ভbdf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6212" y="609600"/>
              <a:ext cx="3276600" cy="1828800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1522412" y="533400"/>
              <a:ext cx="9144000" cy="4419601"/>
              <a:chOff x="1446212" y="609600"/>
              <a:chExt cx="9144000" cy="4419601"/>
            </a:xfrm>
          </p:grpSpPr>
          <p:pic>
            <p:nvPicPr>
              <p:cNvPr id="11" name="Picture 4" descr="C:\Users\Rafiq\Desktop\Class 4,science,krishi projukti\thrthr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46612" y="609600"/>
                <a:ext cx="2960688" cy="1905000"/>
              </a:xfrm>
              <a:prstGeom prst="rect">
                <a:avLst/>
              </a:prstGeom>
              <a:noFill/>
            </p:spPr>
          </p:pic>
          <p:pic>
            <p:nvPicPr>
              <p:cNvPr id="12" name="Picture 5" descr="C:\Users\Rafiq\Desktop\Class 4,science,krishi projukti\fgbsfdb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94612" y="3200400"/>
                <a:ext cx="2895600" cy="1828801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Rafiq\Desktop\Class 4,science,krishi projukti\sdasfvsadvdf.jpg"/>
              <p:cNvPicPr>
                <a:picLocks noChangeAspect="1" noChangeArrowheads="1"/>
              </p:cNvPicPr>
              <p:nvPr/>
            </p:nvPicPr>
            <p:blipFill>
              <a:blip r:embed="rId7"/>
              <a:srcRect l="12500" r="12500"/>
              <a:stretch>
                <a:fillRect/>
              </a:stretch>
            </p:blipFill>
            <p:spPr bwMode="auto">
              <a:xfrm>
                <a:off x="1446212" y="3200400"/>
                <a:ext cx="3124200" cy="1828801"/>
              </a:xfrm>
              <a:prstGeom prst="rect">
                <a:avLst/>
              </a:prstGeom>
              <a:noFill/>
            </p:spPr>
          </p:pic>
          <p:pic>
            <p:nvPicPr>
              <p:cNvPr id="14" name="Picture 7" descr="C:\Users\Rafiq\Desktop\Class 4,science,krishi projukti\index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618412" y="609600"/>
                <a:ext cx="2971800" cy="1905000"/>
              </a:xfrm>
              <a:prstGeom prst="rect">
                <a:avLst/>
              </a:prstGeom>
              <a:noFill/>
            </p:spPr>
          </p:pic>
          <p:pic>
            <p:nvPicPr>
              <p:cNvPr id="15" name="Picture 8" descr="C:\Users\Rafiq\Desktop\Class 4,science,krishi projukti\gfbdsfgb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70412" y="3200400"/>
                <a:ext cx="3124200" cy="1828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3099865" y="29653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চিত্রের ছবিগুলো ভাল করে দেখ।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1688" y="5017582"/>
            <a:ext cx="638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 বল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এগুলো কীসের ছবি? 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0005" y="502873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প্রযুক্তির ছবি।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5"/>
          <a:stretch/>
        </p:blipFill>
        <p:spPr>
          <a:xfrm>
            <a:off x="235130" y="5256208"/>
            <a:ext cx="11721739" cy="148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01" y="2108419"/>
            <a:ext cx="8033286" cy="24327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6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00206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18" y="493696"/>
            <a:ext cx="7765961" cy="1171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5BA6968-CC04-4797-9C33-4E35559111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7820" y="2312536"/>
            <a:ext cx="2003756" cy="329503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896732" y="493696"/>
            <a:ext cx="8398536" cy="1231431"/>
          </a:xfrm>
          <a:custGeom>
            <a:avLst/>
            <a:gdLst/>
            <a:ahLst/>
            <a:cxnLst/>
            <a:rect l="l" t="t" r="r" b="b"/>
            <a:pathLst>
              <a:path w="8398536" h="1210121">
                <a:moveTo>
                  <a:pt x="5997662" y="977075"/>
                </a:moveTo>
                <a:cubicBezTo>
                  <a:pt x="5980944" y="976763"/>
                  <a:pt x="5967238" y="982713"/>
                  <a:pt x="5956536" y="994971"/>
                </a:cubicBezTo>
                <a:cubicBezTo>
                  <a:pt x="5945841" y="1007223"/>
                  <a:pt x="5940488" y="1022612"/>
                  <a:pt x="5940488" y="1041154"/>
                </a:cubicBezTo>
                <a:cubicBezTo>
                  <a:pt x="5940488" y="1059696"/>
                  <a:pt x="5945836" y="1075344"/>
                  <a:pt x="5956536" y="1088085"/>
                </a:cubicBezTo>
                <a:cubicBezTo>
                  <a:pt x="5967232" y="1100820"/>
                  <a:pt x="5980944" y="1107365"/>
                  <a:pt x="5997662" y="1107677"/>
                </a:cubicBezTo>
                <a:cubicBezTo>
                  <a:pt x="6013042" y="1107963"/>
                  <a:pt x="6026418" y="1101926"/>
                  <a:pt x="6037784" y="1089600"/>
                </a:cubicBezTo>
                <a:cubicBezTo>
                  <a:pt x="6049155" y="1077268"/>
                  <a:pt x="6054835" y="1061821"/>
                  <a:pt x="6054835" y="1043279"/>
                </a:cubicBezTo>
                <a:cubicBezTo>
                  <a:pt x="6054835" y="1024736"/>
                  <a:pt x="6049148" y="1009145"/>
                  <a:pt x="6037784" y="996486"/>
                </a:cubicBezTo>
                <a:cubicBezTo>
                  <a:pt x="6026412" y="983820"/>
                  <a:pt x="6013042" y="977361"/>
                  <a:pt x="5997662" y="977075"/>
                </a:cubicBezTo>
                <a:close/>
                <a:moveTo>
                  <a:pt x="2949975" y="708499"/>
                </a:moveTo>
                <a:cubicBezTo>
                  <a:pt x="2933304" y="707188"/>
                  <a:pt x="2919630" y="712387"/>
                  <a:pt x="2908962" y="724068"/>
                </a:cubicBezTo>
                <a:cubicBezTo>
                  <a:pt x="2898291" y="735753"/>
                  <a:pt x="2892957" y="750871"/>
                  <a:pt x="2892957" y="769413"/>
                </a:cubicBezTo>
                <a:cubicBezTo>
                  <a:pt x="2892957" y="787956"/>
                  <a:pt x="2898294" y="803875"/>
                  <a:pt x="2908962" y="817182"/>
                </a:cubicBezTo>
                <a:cubicBezTo>
                  <a:pt x="2919634" y="830493"/>
                  <a:pt x="2933304" y="837790"/>
                  <a:pt x="2949975" y="839101"/>
                </a:cubicBezTo>
                <a:cubicBezTo>
                  <a:pt x="2965314" y="840307"/>
                  <a:pt x="2978647" y="835127"/>
                  <a:pt x="2989980" y="823548"/>
                </a:cubicBezTo>
                <a:cubicBezTo>
                  <a:pt x="3001309" y="811972"/>
                  <a:pt x="3006974" y="796916"/>
                  <a:pt x="3006974" y="778374"/>
                </a:cubicBezTo>
                <a:cubicBezTo>
                  <a:pt x="3006974" y="759831"/>
                  <a:pt x="3001313" y="743847"/>
                  <a:pt x="2989980" y="730434"/>
                </a:cubicBezTo>
                <a:cubicBezTo>
                  <a:pt x="2978651" y="717025"/>
                  <a:pt x="2965314" y="709705"/>
                  <a:pt x="2949975" y="708499"/>
                </a:cubicBezTo>
                <a:close/>
                <a:moveTo>
                  <a:pt x="6171201" y="649869"/>
                </a:moveTo>
                <a:cubicBezTo>
                  <a:pt x="6171201" y="753464"/>
                  <a:pt x="6171201" y="857058"/>
                  <a:pt x="6171201" y="960653"/>
                </a:cubicBezTo>
                <a:cubicBezTo>
                  <a:pt x="6147781" y="920300"/>
                  <a:pt x="6121856" y="884717"/>
                  <a:pt x="6093454" y="853847"/>
                </a:cubicBezTo>
                <a:cubicBezTo>
                  <a:pt x="6065011" y="822934"/>
                  <a:pt x="6029721" y="795086"/>
                  <a:pt x="5987631" y="770097"/>
                </a:cubicBezTo>
                <a:cubicBezTo>
                  <a:pt x="6020420" y="749763"/>
                  <a:pt x="6051176" y="729854"/>
                  <a:pt x="6079911" y="710416"/>
                </a:cubicBezTo>
                <a:cubicBezTo>
                  <a:pt x="6108688" y="690951"/>
                  <a:pt x="6139124" y="670784"/>
                  <a:pt x="6171201" y="649869"/>
                </a:cubicBezTo>
                <a:close/>
                <a:moveTo>
                  <a:pt x="5528901" y="632013"/>
                </a:moveTo>
                <a:cubicBezTo>
                  <a:pt x="5528901" y="734801"/>
                  <a:pt x="5528901" y="837590"/>
                  <a:pt x="5528901" y="940378"/>
                </a:cubicBezTo>
                <a:cubicBezTo>
                  <a:pt x="5503520" y="888885"/>
                  <a:pt x="5476480" y="847324"/>
                  <a:pt x="5447798" y="815662"/>
                </a:cubicBezTo>
                <a:cubicBezTo>
                  <a:pt x="5419087" y="783969"/>
                  <a:pt x="5389058" y="758979"/>
                  <a:pt x="5357710" y="740648"/>
                </a:cubicBezTo>
                <a:cubicBezTo>
                  <a:pt x="5388417" y="721840"/>
                  <a:pt x="5417111" y="703823"/>
                  <a:pt x="5443794" y="686616"/>
                </a:cubicBezTo>
                <a:cubicBezTo>
                  <a:pt x="5470499" y="669393"/>
                  <a:pt x="5498868" y="651203"/>
                  <a:pt x="5528901" y="632013"/>
                </a:cubicBezTo>
                <a:close/>
                <a:moveTo>
                  <a:pt x="6761610" y="530970"/>
                </a:moveTo>
                <a:cubicBezTo>
                  <a:pt x="6798979" y="528326"/>
                  <a:pt x="6832620" y="538944"/>
                  <a:pt x="6862631" y="563023"/>
                </a:cubicBezTo>
                <a:cubicBezTo>
                  <a:pt x="6831683" y="601880"/>
                  <a:pt x="6800670" y="640591"/>
                  <a:pt x="6769616" y="679140"/>
                </a:cubicBezTo>
                <a:cubicBezTo>
                  <a:pt x="6762277" y="657091"/>
                  <a:pt x="6751764" y="640905"/>
                  <a:pt x="6738092" y="630548"/>
                </a:cubicBezTo>
                <a:cubicBezTo>
                  <a:pt x="6724408" y="620182"/>
                  <a:pt x="6709905" y="615484"/>
                  <a:pt x="6694559" y="616431"/>
                </a:cubicBezTo>
                <a:cubicBezTo>
                  <a:pt x="6685219" y="617008"/>
                  <a:pt x="6675541" y="619400"/>
                  <a:pt x="6665520" y="623610"/>
                </a:cubicBezTo>
                <a:cubicBezTo>
                  <a:pt x="6655503" y="627818"/>
                  <a:pt x="6646818" y="632128"/>
                  <a:pt x="6639470" y="636561"/>
                </a:cubicBezTo>
                <a:cubicBezTo>
                  <a:pt x="6655503" y="599394"/>
                  <a:pt x="6674216" y="572935"/>
                  <a:pt x="6695560" y="557115"/>
                </a:cubicBezTo>
                <a:cubicBezTo>
                  <a:pt x="6716928" y="541277"/>
                  <a:pt x="6738929" y="532575"/>
                  <a:pt x="6761610" y="530970"/>
                </a:cubicBezTo>
                <a:close/>
                <a:moveTo>
                  <a:pt x="7515845" y="470203"/>
                </a:moveTo>
                <a:cubicBezTo>
                  <a:pt x="7538832" y="496489"/>
                  <a:pt x="7555814" y="527638"/>
                  <a:pt x="7566643" y="563808"/>
                </a:cubicBezTo>
                <a:cubicBezTo>
                  <a:pt x="7577467" y="599955"/>
                  <a:pt x="7582844" y="633349"/>
                  <a:pt x="7582844" y="663984"/>
                </a:cubicBezTo>
                <a:cubicBezTo>
                  <a:pt x="7582844" y="695425"/>
                  <a:pt x="7579260" y="724365"/>
                  <a:pt x="7572044" y="750783"/>
                </a:cubicBezTo>
                <a:cubicBezTo>
                  <a:pt x="7564831" y="777193"/>
                  <a:pt x="7554975" y="800490"/>
                  <a:pt x="7542485" y="820654"/>
                </a:cubicBezTo>
                <a:cubicBezTo>
                  <a:pt x="7530006" y="840799"/>
                  <a:pt x="7514871" y="857374"/>
                  <a:pt x="7497099" y="870343"/>
                </a:cubicBezTo>
                <a:cubicBezTo>
                  <a:pt x="7479353" y="883293"/>
                  <a:pt x="7460271" y="891584"/>
                  <a:pt x="7439875" y="895154"/>
                </a:cubicBezTo>
                <a:cubicBezTo>
                  <a:pt x="7415537" y="899415"/>
                  <a:pt x="7397186" y="895430"/>
                  <a:pt x="7384981" y="883346"/>
                </a:cubicBezTo>
                <a:cubicBezTo>
                  <a:pt x="7372763" y="871249"/>
                  <a:pt x="7366653" y="853504"/>
                  <a:pt x="7366653" y="830124"/>
                </a:cubicBezTo>
                <a:cubicBezTo>
                  <a:pt x="7366653" y="820450"/>
                  <a:pt x="7368801" y="812847"/>
                  <a:pt x="7373092" y="807306"/>
                </a:cubicBezTo>
                <a:cubicBezTo>
                  <a:pt x="7377385" y="801764"/>
                  <a:pt x="7383169" y="796383"/>
                  <a:pt x="7390429" y="791140"/>
                </a:cubicBezTo>
                <a:cubicBezTo>
                  <a:pt x="7397035" y="786004"/>
                  <a:pt x="7404639" y="779898"/>
                  <a:pt x="7413217" y="772787"/>
                </a:cubicBezTo>
                <a:cubicBezTo>
                  <a:pt x="7421789" y="765679"/>
                  <a:pt x="7430005" y="756997"/>
                  <a:pt x="7437902" y="746758"/>
                </a:cubicBezTo>
                <a:cubicBezTo>
                  <a:pt x="7468222" y="710811"/>
                  <a:pt x="7489048" y="673911"/>
                  <a:pt x="7500553" y="636313"/>
                </a:cubicBezTo>
                <a:cubicBezTo>
                  <a:pt x="7512064" y="598694"/>
                  <a:pt x="7517819" y="558915"/>
                  <a:pt x="7517819" y="516993"/>
                </a:cubicBezTo>
                <a:cubicBezTo>
                  <a:pt x="7517819" y="508931"/>
                  <a:pt x="7517654" y="500900"/>
                  <a:pt x="7517325" y="492900"/>
                </a:cubicBezTo>
                <a:cubicBezTo>
                  <a:pt x="7516997" y="484901"/>
                  <a:pt x="7516503" y="477335"/>
                  <a:pt x="7515845" y="470203"/>
                </a:cubicBezTo>
                <a:close/>
                <a:moveTo>
                  <a:pt x="3122933" y="393998"/>
                </a:moveTo>
                <a:cubicBezTo>
                  <a:pt x="3122933" y="497592"/>
                  <a:pt x="3122933" y="601187"/>
                  <a:pt x="3122933" y="704782"/>
                </a:cubicBezTo>
                <a:cubicBezTo>
                  <a:pt x="3099619" y="662430"/>
                  <a:pt x="3073795" y="624731"/>
                  <a:pt x="3045461" y="591707"/>
                </a:cubicBezTo>
                <a:cubicBezTo>
                  <a:pt x="3017147" y="558708"/>
                  <a:pt x="2982005" y="528410"/>
                  <a:pt x="2939972" y="500929"/>
                </a:cubicBezTo>
                <a:cubicBezTo>
                  <a:pt x="2972634" y="482523"/>
                  <a:pt x="3003298" y="464652"/>
                  <a:pt x="3031965" y="447280"/>
                </a:cubicBezTo>
                <a:cubicBezTo>
                  <a:pt x="3060613" y="429920"/>
                  <a:pt x="3090936" y="412158"/>
                  <a:pt x="3122933" y="393998"/>
                </a:cubicBezTo>
                <a:close/>
                <a:moveTo>
                  <a:pt x="1651392" y="224182"/>
                </a:moveTo>
                <a:cubicBezTo>
                  <a:pt x="1651392" y="355993"/>
                  <a:pt x="1651392" y="487804"/>
                  <a:pt x="1651392" y="619615"/>
                </a:cubicBezTo>
                <a:cubicBezTo>
                  <a:pt x="1641370" y="600671"/>
                  <a:pt x="1630518" y="582378"/>
                  <a:pt x="1618823" y="564749"/>
                </a:cubicBezTo>
                <a:cubicBezTo>
                  <a:pt x="1607135" y="547131"/>
                  <a:pt x="1591282" y="529513"/>
                  <a:pt x="1571231" y="511962"/>
                </a:cubicBezTo>
                <a:cubicBezTo>
                  <a:pt x="1573235" y="494932"/>
                  <a:pt x="1574237" y="479968"/>
                  <a:pt x="1574237" y="467069"/>
                </a:cubicBezTo>
                <a:cubicBezTo>
                  <a:pt x="1574237" y="437240"/>
                  <a:pt x="1569729" y="410458"/>
                  <a:pt x="1560711" y="386731"/>
                </a:cubicBezTo>
                <a:cubicBezTo>
                  <a:pt x="1551696" y="363013"/>
                  <a:pt x="1539175" y="341910"/>
                  <a:pt x="1523139" y="323451"/>
                </a:cubicBezTo>
                <a:cubicBezTo>
                  <a:pt x="1507119" y="305012"/>
                  <a:pt x="1488097" y="288795"/>
                  <a:pt x="1466062" y="274878"/>
                </a:cubicBezTo>
                <a:cubicBezTo>
                  <a:pt x="1444058" y="260979"/>
                  <a:pt x="1420376" y="248877"/>
                  <a:pt x="1395010" y="238637"/>
                </a:cubicBezTo>
                <a:cubicBezTo>
                  <a:pt x="1480370" y="232368"/>
                  <a:pt x="1565870" y="227592"/>
                  <a:pt x="1651392" y="224182"/>
                </a:cubicBezTo>
                <a:close/>
                <a:moveTo>
                  <a:pt x="4188849" y="209104"/>
                </a:moveTo>
                <a:cubicBezTo>
                  <a:pt x="4188849" y="265134"/>
                  <a:pt x="4188849" y="321164"/>
                  <a:pt x="4188849" y="377194"/>
                </a:cubicBezTo>
                <a:cubicBezTo>
                  <a:pt x="4185525" y="367149"/>
                  <a:pt x="4180872" y="358367"/>
                  <a:pt x="4174890" y="350848"/>
                </a:cubicBezTo>
                <a:cubicBezTo>
                  <a:pt x="4168908" y="343328"/>
                  <a:pt x="4159602" y="333624"/>
                  <a:pt x="4146973" y="321734"/>
                </a:cubicBezTo>
                <a:cubicBezTo>
                  <a:pt x="3927963" y="297295"/>
                  <a:pt x="3708974" y="272641"/>
                  <a:pt x="3489750" y="250162"/>
                </a:cubicBezTo>
                <a:cubicBezTo>
                  <a:pt x="3500728" y="270638"/>
                  <a:pt x="3511706" y="291117"/>
                  <a:pt x="3522682" y="311601"/>
                </a:cubicBezTo>
                <a:cubicBezTo>
                  <a:pt x="3683672" y="328266"/>
                  <a:pt x="3844546" y="346040"/>
                  <a:pt x="4005399" y="363976"/>
                </a:cubicBezTo>
                <a:cubicBezTo>
                  <a:pt x="4005399" y="488128"/>
                  <a:pt x="4005399" y="612280"/>
                  <a:pt x="4005399" y="736433"/>
                </a:cubicBezTo>
                <a:cubicBezTo>
                  <a:pt x="4004070" y="733060"/>
                  <a:pt x="4002740" y="729687"/>
                  <a:pt x="4001411" y="726314"/>
                </a:cubicBezTo>
                <a:cubicBezTo>
                  <a:pt x="4000081" y="721329"/>
                  <a:pt x="3997422" y="714381"/>
                  <a:pt x="3993434" y="705472"/>
                </a:cubicBezTo>
                <a:cubicBezTo>
                  <a:pt x="3989446" y="696562"/>
                  <a:pt x="3985458" y="688258"/>
                  <a:pt x="3981470" y="680558"/>
                </a:cubicBezTo>
                <a:cubicBezTo>
                  <a:pt x="3976152" y="669485"/>
                  <a:pt x="3971333" y="658267"/>
                  <a:pt x="3967012" y="646902"/>
                </a:cubicBezTo>
                <a:cubicBezTo>
                  <a:pt x="3962692" y="635538"/>
                  <a:pt x="3959867" y="624542"/>
                  <a:pt x="3958537" y="613913"/>
                </a:cubicBezTo>
                <a:cubicBezTo>
                  <a:pt x="3953220" y="576237"/>
                  <a:pt x="3944413" y="543414"/>
                  <a:pt x="3932115" y="515444"/>
                </a:cubicBezTo>
                <a:cubicBezTo>
                  <a:pt x="3919818" y="487474"/>
                  <a:pt x="3906193" y="464599"/>
                  <a:pt x="3891236" y="446819"/>
                </a:cubicBezTo>
                <a:cubicBezTo>
                  <a:pt x="3876280" y="429041"/>
                  <a:pt x="3860825" y="415442"/>
                  <a:pt x="3844869" y="406025"/>
                </a:cubicBezTo>
                <a:cubicBezTo>
                  <a:pt x="3828914" y="396608"/>
                  <a:pt x="3814287" y="391172"/>
                  <a:pt x="3800990" y="389716"/>
                </a:cubicBezTo>
                <a:cubicBezTo>
                  <a:pt x="3785699" y="388040"/>
                  <a:pt x="3771571" y="389521"/>
                  <a:pt x="3758607" y="394155"/>
                </a:cubicBezTo>
                <a:cubicBezTo>
                  <a:pt x="3745643" y="398789"/>
                  <a:pt x="3734341" y="405827"/>
                  <a:pt x="3724701" y="415262"/>
                </a:cubicBezTo>
                <a:cubicBezTo>
                  <a:pt x="3715059" y="424699"/>
                  <a:pt x="3707578" y="436185"/>
                  <a:pt x="3702258" y="449720"/>
                </a:cubicBezTo>
                <a:cubicBezTo>
                  <a:pt x="3696939" y="463254"/>
                  <a:pt x="3694278" y="477680"/>
                  <a:pt x="3694278" y="492998"/>
                </a:cubicBezTo>
                <a:cubicBezTo>
                  <a:pt x="3694278" y="518796"/>
                  <a:pt x="3701762" y="541166"/>
                  <a:pt x="3716723" y="560117"/>
                </a:cubicBezTo>
                <a:cubicBezTo>
                  <a:pt x="3731684" y="579068"/>
                  <a:pt x="3748802" y="589592"/>
                  <a:pt x="3768081" y="591695"/>
                </a:cubicBezTo>
                <a:cubicBezTo>
                  <a:pt x="3789356" y="594015"/>
                  <a:pt x="3805644" y="588144"/>
                  <a:pt x="3816946" y="574066"/>
                </a:cubicBezTo>
                <a:cubicBezTo>
                  <a:pt x="3828247" y="559990"/>
                  <a:pt x="3833899" y="542473"/>
                  <a:pt x="3833899" y="521512"/>
                </a:cubicBezTo>
                <a:cubicBezTo>
                  <a:pt x="3833899" y="507001"/>
                  <a:pt x="3831240" y="493406"/>
                  <a:pt x="3825921" y="480729"/>
                </a:cubicBezTo>
                <a:cubicBezTo>
                  <a:pt x="3826586" y="479996"/>
                  <a:pt x="3826752" y="479812"/>
                  <a:pt x="3826420" y="480179"/>
                </a:cubicBezTo>
                <a:cubicBezTo>
                  <a:pt x="3826087" y="480546"/>
                  <a:pt x="3827916" y="480948"/>
                  <a:pt x="3831905" y="481387"/>
                </a:cubicBezTo>
                <a:cubicBezTo>
                  <a:pt x="3843207" y="482630"/>
                  <a:pt x="3853512" y="486789"/>
                  <a:pt x="3862819" y="493863"/>
                </a:cubicBezTo>
                <a:cubicBezTo>
                  <a:pt x="3872126" y="500937"/>
                  <a:pt x="3880268" y="509899"/>
                  <a:pt x="3887247" y="520748"/>
                </a:cubicBezTo>
                <a:cubicBezTo>
                  <a:pt x="3894227" y="531598"/>
                  <a:pt x="3899544" y="543675"/>
                  <a:pt x="3903201" y="556979"/>
                </a:cubicBezTo>
                <a:cubicBezTo>
                  <a:pt x="3906856" y="570283"/>
                  <a:pt x="3908684" y="583788"/>
                  <a:pt x="3908684" y="597493"/>
                </a:cubicBezTo>
                <a:cubicBezTo>
                  <a:pt x="3908684" y="615229"/>
                  <a:pt x="3906192" y="632084"/>
                  <a:pt x="3901206" y="648059"/>
                </a:cubicBezTo>
                <a:cubicBezTo>
                  <a:pt x="3896221" y="664033"/>
                  <a:pt x="3888743" y="677717"/>
                  <a:pt x="3878772" y="689110"/>
                </a:cubicBezTo>
                <a:cubicBezTo>
                  <a:pt x="3868801" y="700503"/>
                  <a:pt x="3856336" y="709203"/>
                  <a:pt x="3841378" y="715215"/>
                </a:cubicBezTo>
                <a:cubicBezTo>
                  <a:pt x="3826419" y="721227"/>
                  <a:pt x="3808968" y="723138"/>
                  <a:pt x="3789023" y="720956"/>
                </a:cubicBezTo>
                <a:cubicBezTo>
                  <a:pt x="3769079" y="718775"/>
                  <a:pt x="3748637" y="710703"/>
                  <a:pt x="3727693" y="696743"/>
                </a:cubicBezTo>
                <a:cubicBezTo>
                  <a:pt x="3706749" y="682785"/>
                  <a:pt x="3686299" y="661840"/>
                  <a:pt x="3666347" y="633901"/>
                </a:cubicBezTo>
                <a:cubicBezTo>
                  <a:pt x="3646399" y="605968"/>
                  <a:pt x="3627612" y="570915"/>
                  <a:pt x="3609986" y="528738"/>
                </a:cubicBezTo>
                <a:cubicBezTo>
                  <a:pt x="3592363" y="486567"/>
                  <a:pt x="3576569" y="436131"/>
                  <a:pt x="3562600" y="377428"/>
                </a:cubicBezTo>
                <a:cubicBezTo>
                  <a:pt x="3551624" y="370233"/>
                  <a:pt x="3540646" y="363044"/>
                  <a:pt x="3529668" y="355858"/>
                </a:cubicBezTo>
                <a:cubicBezTo>
                  <a:pt x="3538316" y="405128"/>
                  <a:pt x="3549963" y="455718"/>
                  <a:pt x="3564596" y="507634"/>
                </a:cubicBezTo>
                <a:cubicBezTo>
                  <a:pt x="3579230" y="559555"/>
                  <a:pt x="3597352" y="607416"/>
                  <a:pt x="3618964" y="651221"/>
                </a:cubicBezTo>
                <a:cubicBezTo>
                  <a:pt x="3640581" y="695036"/>
                  <a:pt x="3666021" y="731811"/>
                  <a:pt x="3695275" y="761565"/>
                </a:cubicBezTo>
                <a:cubicBezTo>
                  <a:pt x="3724539" y="791326"/>
                  <a:pt x="3758775" y="808338"/>
                  <a:pt x="3797998" y="812634"/>
                </a:cubicBezTo>
                <a:cubicBezTo>
                  <a:pt x="3830576" y="816203"/>
                  <a:pt x="3858995" y="809866"/>
                  <a:pt x="3883259" y="793604"/>
                </a:cubicBezTo>
                <a:cubicBezTo>
                  <a:pt x="3907520" y="777343"/>
                  <a:pt x="3926631" y="749434"/>
                  <a:pt x="3940590" y="709869"/>
                </a:cubicBezTo>
                <a:cubicBezTo>
                  <a:pt x="3994436" y="766647"/>
                  <a:pt x="4021352" y="849869"/>
                  <a:pt x="4021352" y="959510"/>
                </a:cubicBezTo>
                <a:cubicBezTo>
                  <a:pt x="4033316" y="972131"/>
                  <a:pt x="4045279" y="984753"/>
                  <a:pt x="4057243" y="997375"/>
                </a:cubicBezTo>
                <a:cubicBezTo>
                  <a:pt x="4057243" y="788171"/>
                  <a:pt x="4057243" y="578966"/>
                  <a:pt x="4057243" y="369761"/>
                </a:cubicBezTo>
                <a:cubicBezTo>
                  <a:pt x="4084495" y="372804"/>
                  <a:pt x="4111746" y="375848"/>
                  <a:pt x="4138997" y="378890"/>
                </a:cubicBezTo>
                <a:cubicBezTo>
                  <a:pt x="4143650" y="381827"/>
                  <a:pt x="4148967" y="387661"/>
                  <a:pt x="4154949" y="396390"/>
                </a:cubicBezTo>
                <a:cubicBezTo>
                  <a:pt x="4160931" y="405119"/>
                  <a:pt x="4166415" y="414599"/>
                  <a:pt x="4171400" y="424829"/>
                </a:cubicBezTo>
                <a:cubicBezTo>
                  <a:pt x="4176385" y="435059"/>
                  <a:pt x="4180540" y="445196"/>
                  <a:pt x="4183863" y="455241"/>
                </a:cubicBezTo>
                <a:cubicBezTo>
                  <a:pt x="4187187" y="465286"/>
                  <a:pt x="4188849" y="473130"/>
                  <a:pt x="4188849" y="478773"/>
                </a:cubicBezTo>
                <a:cubicBezTo>
                  <a:pt x="4188849" y="637591"/>
                  <a:pt x="4188849" y="796409"/>
                  <a:pt x="4188849" y="955228"/>
                </a:cubicBezTo>
                <a:cubicBezTo>
                  <a:pt x="4206463" y="976539"/>
                  <a:pt x="4224078" y="997847"/>
                  <a:pt x="4241693" y="1019152"/>
                </a:cubicBezTo>
                <a:cubicBezTo>
                  <a:pt x="4241693" y="809545"/>
                  <a:pt x="4241693" y="599937"/>
                  <a:pt x="4241693" y="390329"/>
                </a:cubicBezTo>
                <a:cubicBezTo>
                  <a:pt x="4263739" y="392777"/>
                  <a:pt x="4285785" y="395220"/>
                  <a:pt x="4307831" y="397655"/>
                </a:cubicBezTo>
                <a:cubicBezTo>
                  <a:pt x="4315033" y="398451"/>
                  <a:pt x="4322235" y="399245"/>
                  <a:pt x="4329438" y="400039"/>
                </a:cubicBezTo>
                <a:cubicBezTo>
                  <a:pt x="4386389" y="406315"/>
                  <a:pt x="4443341" y="412530"/>
                  <a:pt x="4500311" y="418646"/>
                </a:cubicBezTo>
                <a:cubicBezTo>
                  <a:pt x="4492331" y="426657"/>
                  <a:pt x="4484517" y="435691"/>
                  <a:pt x="4476869" y="445751"/>
                </a:cubicBezTo>
                <a:cubicBezTo>
                  <a:pt x="4469222" y="455810"/>
                  <a:pt x="4462404" y="467165"/>
                  <a:pt x="4456420" y="479820"/>
                </a:cubicBezTo>
                <a:cubicBezTo>
                  <a:pt x="4450435" y="492474"/>
                  <a:pt x="4445450" y="506042"/>
                  <a:pt x="4441461" y="520524"/>
                </a:cubicBezTo>
                <a:cubicBezTo>
                  <a:pt x="4437472" y="535005"/>
                  <a:pt x="4435477" y="549905"/>
                  <a:pt x="4435477" y="565222"/>
                </a:cubicBezTo>
                <a:cubicBezTo>
                  <a:pt x="4435477" y="594245"/>
                  <a:pt x="4439466" y="619469"/>
                  <a:pt x="4447445" y="640891"/>
                </a:cubicBezTo>
                <a:cubicBezTo>
                  <a:pt x="4455423" y="662313"/>
                  <a:pt x="4465397" y="680523"/>
                  <a:pt x="4477368" y="695520"/>
                </a:cubicBezTo>
                <a:cubicBezTo>
                  <a:pt x="4489337" y="710516"/>
                  <a:pt x="4502472" y="722004"/>
                  <a:pt x="4516770" y="729984"/>
                </a:cubicBezTo>
                <a:cubicBezTo>
                  <a:pt x="4531067" y="737963"/>
                  <a:pt x="4544535" y="742622"/>
                  <a:pt x="4557171" y="743962"/>
                </a:cubicBezTo>
                <a:cubicBezTo>
                  <a:pt x="4565151" y="744809"/>
                  <a:pt x="4573630" y="744295"/>
                  <a:pt x="4582608" y="742420"/>
                </a:cubicBezTo>
                <a:cubicBezTo>
                  <a:pt x="4591586" y="740545"/>
                  <a:pt x="4600564" y="737860"/>
                  <a:pt x="4609543" y="734367"/>
                </a:cubicBezTo>
                <a:cubicBezTo>
                  <a:pt x="4618525" y="730873"/>
                  <a:pt x="4627008" y="727325"/>
                  <a:pt x="4634991" y="723721"/>
                </a:cubicBezTo>
                <a:cubicBezTo>
                  <a:pt x="4642975" y="720118"/>
                  <a:pt x="4649960" y="717013"/>
                  <a:pt x="4655947" y="714408"/>
                </a:cubicBezTo>
                <a:cubicBezTo>
                  <a:pt x="4656280" y="714845"/>
                  <a:pt x="4656613" y="715283"/>
                  <a:pt x="4656946" y="715720"/>
                </a:cubicBezTo>
                <a:cubicBezTo>
                  <a:pt x="4656613" y="715686"/>
                  <a:pt x="4656280" y="715651"/>
                  <a:pt x="4655947" y="715617"/>
                </a:cubicBezTo>
                <a:cubicBezTo>
                  <a:pt x="4657943" y="722273"/>
                  <a:pt x="4659939" y="728929"/>
                  <a:pt x="4661935" y="735584"/>
                </a:cubicBezTo>
                <a:cubicBezTo>
                  <a:pt x="4663931" y="742240"/>
                  <a:pt x="4664929" y="749598"/>
                  <a:pt x="4664929" y="757660"/>
                </a:cubicBezTo>
                <a:cubicBezTo>
                  <a:pt x="4664929" y="768947"/>
                  <a:pt x="4662933" y="780027"/>
                  <a:pt x="4658941" y="790902"/>
                </a:cubicBezTo>
                <a:cubicBezTo>
                  <a:pt x="4654950" y="801775"/>
                  <a:pt x="4648962" y="811233"/>
                  <a:pt x="4640979" y="819272"/>
                </a:cubicBezTo>
                <a:cubicBezTo>
                  <a:pt x="4632996" y="827311"/>
                  <a:pt x="4622849" y="833509"/>
                  <a:pt x="4610541" y="837865"/>
                </a:cubicBezTo>
                <a:cubicBezTo>
                  <a:pt x="4598236" y="842219"/>
                  <a:pt x="4583438" y="843486"/>
                  <a:pt x="4566148" y="841656"/>
                </a:cubicBezTo>
                <a:cubicBezTo>
                  <a:pt x="4538217" y="838699"/>
                  <a:pt x="4512278" y="826452"/>
                  <a:pt x="4488340" y="804932"/>
                </a:cubicBezTo>
                <a:cubicBezTo>
                  <a:pt x="4464398" y="783407"/>
                  <a:pt x="4443622" y="754955"/>
                  <a:pt x="4426004" y="719585"/>
                </a:cubicBezTo>
                <a:cubicBezTo>
                  <a:pt x="4408384" y="684210"/>
                  <a:pt x="4394591" y="643402"/>
                  <a:pt x="4384618" y="597165"/>
                </a:cubicBezTo>
                <a:cubicBezTo>
                  <a:pt x="4374646" y="550927"/>
                  <a:pt x="4369660" y="501606"/>
                  <a:pt x="4369660" y="449204"/>
                </a:cubicBezTo>
                <a:cubicBezTo>
                  <a:pt x="4357693" y="439829"/>
                  <a:pt x="4345725" y="430453"/>
                  <a:pt x="4333759" y="421073"/>
                </a:cubicBezTo>
                <a:cubicBezTo>
                  <a:pt x="4332429" y="429794"/>
                  <a:pt x="4331765" y="437380"/>
                  <a:pt x="4331765" y="443829"/>
                </a:cubicBezTo>
                <a:cubicBezTo>
                  <a:pt x="4331765" y="450279"/>
                  <a:pt x="4331765" y="456325"/>
                  <a:pt x="4331765" y="461969"/>
                </a:cubicBezTo>
                <a:cubicBezTo>
                  <a:pt x="4331765" y="516789"/>
                  <a:pt x="4336751" y="570949"/>
                  <a:pt x="4346723" y="624449"/>
                </a:cubicBezTo>
                <a:cubicBezTo>
                  <a:pt x="4356695" y="677947"/>
                  <a:pt x="4371819" y="726567"/>
                  <a:pt x="4392097" y="770305"/>
                </a:cubicBezTo>
                <a:cubicBezTo>
                  <a:pt x="4412374" y="814037"/>
                  <a:pt x="4437633" y="850247"/>
                  <a:pt x="4467891" y="878912"/>
                </a:cubicBezTo>
                <a:cubicBezTo>
                  <a:pt x="4498144" y="907572"/>
                  <a:pt x="4533892" y="924108"/>
                  <a:pt x="4575126" y="928463"/>
                </a:cubicBezTo>
                <a:cubicBezTo>
                  <a:pt x="4597072" y="930781"/>
                  <a:pt x="4616531" y="927982"/>
                  <a:pt x="4633494" y="920073"/>
                </a:cubicBezTo>
                <a:cubicBezTo>
                  <a:pt x="4650460" y="912163"/>
                  <a:pt x="4664764" y="900943"/>
                  <a:pt x="4676405" y="886421"/>
                </a:cubicBezTo>
                <a:cubicBezTo>
                  <a:pt x="4688049" y="871897"/>
                  <a:pt x="4696696" y="854642"/>
                  <a:pt x="4702352" y="834662"/>
                </a:cubicBezTo>
                <a:cubicBezTo>
                  <a:pt x="4708007" y="814681"/>
                  <a:pt x="4710834" y="793403"/>
                  <a:pt x="4710834" y="770830"/>
                </a:cubicBezTo>
                <a:cubicBezTo>
                  <a:pt x="4710834" y="741001"/>
                  <a:pt x="4705179" y="712410"/>
                  <a:pt x="4693869" y="685054"/>
                </a:cubicBezTo>
                <a:cubicBezTo>
                  <a:pt x="4682558" y="657695"/>
                  <a:pt x="4663259" y="630925"/>
                  <a:pt x="4635988" y="604712"/>
                </a:cubicBezTo>
                <a:cubicBezTo>
                  <a:pt x="4618694" y="627096"/>
                  <a:pt x="4600566" y="643944"/>
                  <a:pt x="4581610" y="655247"/>
                </a:cubicBezTo>
                <a:cubicBezTo>
                  <a:pt x="4562658" y="666547"/>
                  <a:pt x="4545532" y="671382"/>
                  <a:pt x="4530237" y="669750"/>
                </a:cubicBezTo>
                <a:cubicBezTo>
                  <a:pt x="4518267" y="668473"/>
                  <a:pt x="4508457" y="662987"/>
                  <a:pt x="4500810" y="653299"/>
                </a:cubicBezTo>
                <a:cubicBezTo>
                  <a:pt x="4493162" y="643609"/>
                  <a:pt x="4489338" y="629896"/>
                  <a:pt x="4489338" y="612160"/>
                </a:cubicBezTo>
                <a:cubicBezTo>
                  <a:pt x="4489338" y="601680"/>
                  <a:pt x="4491500" y="589618"/>
                  <a:pt x="4495822" y="575974"/>
                </a:cubicBezTo>
                <a:cubicBezTo>
                  <a:pt x="4500144" y="562330"/>
                  <a:pt x="4506297" y="548681"/>
                  <a:pt x="4514277" y="535024"/>
                </a:cubicBezTo>
                <a:cubicBezTo>
                  <a:pt x="4522257" y="521366"/>
                  <a:pt x="4531567" y="508051"/>
                  <a:pt x="4542207" y="495076"/>
                </a:cubicBezTo>
                <a:cubicBezTo>
                  <a:pt x="4552849" y="482099"/>
                  <a:pt x="4564819" y="470671"/>
                  <a:pt x="4578119" y="460790"/>
                </a:cubicBezTo>
                <a:cubicBezTo>
                  <a:pt x="4596740" y="506284"/>
                  <a:pt x="4622178" y="544630"/>
                  <a:pt x="4654450" y="575791"/>
                </a:cubicBezTo>
                <a:cubicBezTo>
                  <a:pt x="4686708" y="606937"/>
                  <a:pt x="4723804" y="624646"/>
                  <a:pt x="4765727" y="628836"/>
                </a:cubicBezTo>
                <a:cubicBezTo>
                  <a:pt x="4771718" y="629435"/>
                  <a:pt x="4777709" y="630032"/>
                  <a:pt x="4783699" y="630627"/>
                </a:cubicBezTo>
                <a:cubicBezTo>
                  <a:pt x="4777710" y="646155"/>
                  <a:pt x="4772549" y="660152"/>
                  <a:pt x="4768223" y="672620"/>
                </a:cubicBezTo>
                <a:cubicBezTo>
                  <a:pt x="4763898" y="685086"/>
                  <a:pt x="4760236" y="697417"/>
                  <a:pt x="4757241" y="709613"/>
                </a:cubicBezTo>
                <a:cubicBezTo>
                  <a:pt x="4754246" y="721808"/>
                  <a:pt x="4751916" y="734272"/>
                  <a:pt x="4750252" y="747004"/>
                </a:cubicBezTo>
                <a:cubicBezTo>
                  <a:pt x="4748589" y="759735"/>
                  <a:pt x="4747093" y="773693"/>
                  <a:pt x="4745762" y="788877"/>
                </a:cubicBezTo>
                <a:cubicBezTo>
                  <a:pt x="4745762" y="832411"/>
                  <a:pt x="4749421" y="875305"/>
                  <a:pt x="4756741" y="917558"/>
                </a:cubicBezTo>
                <a:cubicBezTo>
                  <a:pt x="4764062" y="959810"/>
                  <a:pt x="4773383" y="1003266"/>
                  <a:pt x="4784698" y="1047926"/>
                </a:cubicBezTo>
                <a:cubicBezTo>
                  <a:pt x="4796677" y="1057581"/>
                  <a:pt x="4808659" y="1067227"/>
                  <a:pt x="4820642" y="1076867"/>
                </a:cubicBezTo>
                <a:cubicBezTo>
                  <a:pt x="4819976" y="1069949"/>
                  <a:pt x="4819310" y="1063031"/>
                  <a:pt x="4818645" y="1056113"/>
                </a:cubicBezTo>
                <a:cubicBezTo>
                  <a:pt x="4813320" y="1031405"/>
                  <a:pt x="4808160" y="1004294"/>
                  <a:pt x="4803169" y="974779"/>
                </a:cubicBezTo>
                <a:cubicBezTo>
                  <a:pt x="4798177" y="945264"/>
                  <a:pt x="4795681" y="910754"/>
                  <a:pt x="4795681" y="871251"/>
                </a:cubicBezTo>
                <a:cubicBezTo>
                  <a:pt x="4795681" y="824493"/>
                  <a:pt x="4802505" y="782238"/>
                  <a:pt x="4816148" y="744480"/>
                </a:cubicBezTo>
                <a:cubicBezTo>
                  <a:pt x="4829794" y="706716"/>
                  <a:pt x="4851599" y="673974"/>
                  <a:pt x="4881546" y="646214"/>
                </a:cubicBezTo>
                <a:cubicBezTo>
                  <a:pt x="4860239" y="608701"/>
                  <a:pt x="4838942" y="571163"/>
                  <a:pt x="4817646" y="533608"/>
                </a:cubicBezTo>
                <a:cubicBezTo>
                  <a:pt x="4776383" y="541652"/>
                  <a:pt x="4748755" y="544907"/>
                  <a:pt x="4734785" y="543496"/>
                </a:cubicBezTo>
                <a:cubicBezTo>
                  <a:pt x="4704845" y="540472"/>
                  <a:pt x="4678729" y="528518"/>
                  <a:pt x="4656446" y="507673"/>
                </a:cubicBezTo>
                <a:cubicBezTo>
                  <a:pt x="4634156" y="486822"/>
                  <a:pt x="4617358" y="462897"/>
                  <a:pt x="4606050" y="435914"/>
                </a:cubicBezTo>
                <a:cubicBezTo>
                  <a:pt x="4607381" y="434441"/>
                  <a:pt x="4608712" y="433372"/>
                  <a:pt x="4610042" y="432705"/>
                </a:cubicBezTo>
                <a:cubicBezTo>
                  <a:pt x="4611373" y="432038"/>
                  <a:pt x="4612703" y="431371"/>
                  <a:pt x="4614034" y="430704"/>
                </a:cubicBezTo>
                <a:cubicBezTo>
                  <a:pt x="4717693" y="441549"/>
                  <a:pt x="4821397" y="451966"/>
                  <a:pt x="4925158" y="461698"/>
                </a:cubicBezTo>
                <a:cubicBezTo>
                  <a:pt x="4928267" y="461989"/>
                  <a:pt x="4931375" y="462280"/>
                  <a:pt x="4934483" y="462571"/>
                </a:cubicBezTo>
                <a:cubicBezTo>
                  <a:pt x="4986980" y="467474"/>
                  <a:pt x="5039484" y="472199"/>
                  <a:pt x="5092021" y="476714"/>
                </a:cubicBezTo>
                <a:cubicBezTo>
                  <a:pt x="5058050" y="509254"/>
                  <a:pt x="5030394" y="551539"/>
                  <a:pt x="5009075" y="603643"/>
                </a:cubicBezTo>
                <a:cubicBezTo>
                  <a:pt x="4987764" y="655729"/>
                  <a:pt x="4977773" y="718908"/>
                  <a:pt x="4979105" y="793199"/>
                </a:cubicBezTo>
                <a:cubicBezTo>
                  <a:pt x="4979771" y="843243"/>
                  <a:pt x="4985597" y="886906"/>
                  <a:pt x="4996588" y="924183"/>
                </a:cubicBezTo>
                <a:cubicBezTo>
                  <a:pt x="5007577" y="961454"/>
                  <a:pt x="5021224" y="992714"/>
                  <a:pt x="5037547" y="1017946"/>
                </a:cubicBezTo>
                <a:cubicBezTo>
                  <a:pt x="5053866" y="1043171"/>
                  <a:pt x="5072191" y="1062513"/>
                  <a:pt x="5092521" y="1075954"/>
                </a:cubicBezTo>
                <a:cubicBezTo>
                  <a:pt x="5112841" y="1089388"/>
                  <a:pt x="5133005" y="1096935"/>
                  <a:pt x="5152999" y="1098590"/>
                </a:cubicBezTo>
                <a:cubicBezTo>
                  <a:pt x="5167660" y="1099803"/>
                  <a:pt x="5180156" y="1098399"/>
                  <a:pt x="5190486" y="1094397"/>
                </a:cubicBezTo>
                <a:cubicBezTo>
                  <a:pt x="5200819" y="1090393"/>
                  <a:pt x="5209156" y="1084607"/>
                  <a:pt x="5215489" y="1077047"/>
                </a:cubicBezTo>
                <a:cubicBezTo>
                  <a:pt x="5221825" y="1069486"/>
                  <a:pt x="5226494" y="1061188"/>
                  <a:pt x="5229494" y="1052152"/>
                </a:cubicBezTo>
                <a:cubicBezTo>
                  <a:pt x="5232494" y="1043116"/>
                  <a:pt x="5233995" y="1034164"/>
                  <a:pt x="5233995" y="1025296"/>
                </a:cubicBezTo>
                <a:cubicBezTo>
                  <a:pt x="5233995" y="1015622"/>
                  <a:pt x="5232161" y="1005804"/>
                  <a:pt x="5228494" y="995842"/>
                </a:cubicBezTo>
                <a:cubicBezTo>
                  <a:pt x="5224826" y="985880"/>
                  <a:pt x="5219990" y="977035"/>
                  <a:pt x="5213989" y="969303"/>
                </a:cubicBezTo>
                <a:cubicBezTo>
                  <a:pt x="5207988" y="961570"/>
                  <a:pt x="5200817" y="955356"/>
                  <a:pt x="5192485" y="950654"/>
                </a:cubicBezTo>
                <a:cubicBezTo>
                  <a:pt x="5184153" y="945953"/>
                  <a:pt x="5174991" y="943193"/>
                  <a:pt x="5164995" y="942372"/>
                </a:cubicBezTo>
                <a:cubicBezTo>
                  <a:pt x="5150333" y="941975"/>
                  <a:pt x="5139172" y="947894"/>
                  <a:pt x="5131507" y="960151"/>
                </a:cubicBezTo>
                <a:cubicBezTo>
                  <a:pt x="5123843" y="972405"/>
                  <a:pt x="5120011" y="987802"/>
                  <a:pt x="5120011" y="1006345"/>
                </a:cubicBezTo>
                <a:cubicBezTo>
                  <a:pt x="5120011" y="1012794"/>
                  <a:pt x="5120344" y="1019272"/>
                  <a:pt x="5121010" y="1025777"/>
                </a:cubicBezTo>
                <a:cubicBezTo>
                  <a:pt x="5121677" y="1032283"/>
                  <a:pt x="5123343" y="1038873"/>
                  <a:pt x="5126009" y="1045547"/>
                </a:cubicBezTo>
                <a:cubicBezTo>
                  <a:pt x="5110678" y="1034581"/>
                  <a:pt x="5097183" y="1020125"/>
                  <a:pt x="5085523" y="1002190"/>
                </a:cubicBezTo>
                <a:cubicBezTo>
                  <a:pt x="5073860" y="984251"/>
                  <a:pt x="5064029" y="964651"/>
                  <a:pt x="5056034" y="943392"/>
                </a:cubicBezTo>
                <a:cubicBezTo>
                  <a:pt x="5048038" y="922131"/>
                  <a:pt x="5041877" y="900828"/>
                  <a:pt x="5037547" y="879484"/>
                </a:cubicBezTo>
                <a:cubicBezTo>
                  <a:pt x="5033217" y="858139"/>
                  <a:pt x="5031053" y="838598"/>
                  <a:pt x="5031053" y="820862"/>
                </a:cubicBezTo>
                <a:cubicBezTo>
                  <a:pt x="5031053" y="796676"/>
                  <a:pt x="5032551" y="774841"/>
                  <a:pt x="5035549" y="755355"/>
                </a:cubicBezTo>
                <a:cubicBezTo>
                  <a:pt x="5038547" y="735870"/>
                  <a:pt x="5042374" y="718271"/>
                  <a:pt x="5047038" y="702559"/>
                </a:cubicBezTo>
                <a:cubicBezTo>
                  <a:pt x="5051702" y="686846"/>
                  <a:pt x="5057035" y="672401"/>
                  <a:pt x="5063031" y="659221"/>
                </a:cubicBezTo>
                <a:cubicBezTo>
                  <a:pt x="5069028" y="646039"/>
                  <a:pt x="5075362" y="632885"/>
                  <a:pt x="5082024" y="619757"/>
                </a:cubicBezTo>
                <a:cubicBezTo>
                  <a:pt x="5107353" y="578398"/>
                  <a:pt x="5133847" y="547389"/>
                  <a:pt x="5161496" y="526698"/>
                </a:cubicBezTo>
                <a:cubicBezTo>
                  <a:pt x="5189165" y="505992"/>
                  <a:pt x="5218328" y="493622"/>
                  <a:pt x="5249000" y="489543"/>
                </a:cubicBezTo>
                <a:cubicBezTo>
                  <a:pt x="5254001" y="489930"/>
                  <a:pt x="5259003" y="490314"/>
                  <a:pt x="5264005" y="490696"/>
                </a:cubicBezTo>
                <a:cubicBezTo>
                  <a:pt x="5352241" y="497436"/>
                  <a:pt x="5440552" y="503481"/>
                  <a:pt x="5528901" y="508667"/>
                </a:cubicBezTo>
                <a:cubicBezTo>
                  <a:pt x="5528901" y="519953"/>
                  <a:pt x="5528901" y="531240"/>
                  <a:pt x="5528901" y="542526"/>
                </a:cubicBezTo>
                <a:cubicBezTo>
                  <a:pt x="5434590" y="602583"/>
                  <a:pt x="5340146" y="661784"/>
                  <a:pt x="5245666" y="720257"/>
                </a:cubicBezTo>
                <a:cubicBezTo>
                  <a:pt x="5263333" y="749434"/>
                  <a:pt x="5281004" y="778588"/>
                  <a:pt x="5298682" y="807721"/>
                </a:cubicBezTo>
                <a:cubicBezTo>
                  <a:pt x="5354685" y="820745"/>
                  <a:pt x="5404720" y="851351"/>
                  <a:pt x="5448799" y="899771"/>
                </a:cubicBezTo>
                <a:cubicBezTo>
                  <a:pt x="5492811" y="948118"/>
                  <a:pt x="5526561" y="1018039"/>
                  <a:pt x="5549935" y="1109686"/>
                </a:cubicBezTo>
                <a:cubicBezTo>
                  <a:pt x="5560617" y="1119566"/>
                  <a:pt x="5571301" y="1129435"/>
                  <a:pt x="5581988" y="1139292"/>
                </a:cubicBezTo>
                <a:cubicBezTo>
                  <a:pt x="5581988" y="967575"/>
                  <a:pt x="5581988" y="795858"/>
                  <a:pt x="5581988" y="624141"/>
                </a:cubicBezTo>
                <a:cubicBezTo>
                  <a:pt x="5582655" y="624177"/>
                  <a:pt x="5583323" y="624214"/>
                  <a:pt x="5583991" y="624250"/>
                </a:cubicBezTo>
                <a:cubicBezTo>
                  <a:pt x="5600684" y="625161"/>
                  <a:pt x="5617708" y="628880"/>
                  <a:pt x="5635074" y="635402"/>
                </a:cubicBezTo>
                <a:cubicBezTo>
                  <a:pt x="5652438" y="641923"/>
                  <a:pt x="5668141" y="650539"/>
                  <a:pt x="5682175" y="661277"/>
                </a:cubicBezTo>
                <a:cubicBezTo>
                  <a:pt x="5696202" y="672009"/>
                  <a:pt x="5707563" y="684409"/>
                  <a:pt x="5716250" y="698499"/>
                </a:cubicBezTo>
                <a:cubicBezTo>
                  <a:pt x="5724935" y="712584"/>
                  <a:pt x="5729279" y="727282"/>
                  <a:pt x="5729279" y="742599"/>
                </a:cubicBezTo>
                <a:cubicBezTo>
                  <a:pt x="5729279" y="755498"/>
                  <a:pt x="5726941" y="767490"/>
                  <a:pt x="5722264" y="778574"/>
                </a:cubicBezTo>
                <a:cubicBezTo>
                  <a:pt x="5716918" y="775923"/>
                  <a:pt x="5710904" y="773037"/>
                  <a:pt x="5704224" y="769915"/>
                </a:cubicBezTo>
                <a:cubicBezTo>
                  <a:pt x="5697542" y="766792"/>
                  <a:pt x="5691529" y="765106"/>
                  <a:pt x="5686184" y="764857"/>
                </a:cubicBezTo>
                <a:cubicBezTo>
                  <a:pt x="5676161" y="764391"/>
                  <a:pt x="5667309" y="766586"/>
                  <a:pt x="5659625" y="771454"/>
                </a:cubicBezTo>
                <a:cubicBezTo>
                  <a:pt x="5651943" y="776321"/>
                  <a:pt x="5645593" y="782655"/>
                  <a:pt x="5640583" y="790466"/>
                </a:cubicBezTo>
                <a:cubicBezTo>
                  <a:pt x="5635574" y="798276"/>
                  <a:pt x="5631903" y="806555"/>
                  <a:pt x="5629565" y="815304"/>
                </a:cubicBezTo>
                <a:cubicBezTo>
                  <a:pt x="5627227" y="824052"/>
                  <a:pt x="5626059" y="832054"/>
                  <a:pt x="5626059" y="839310"/>
                </a:cubicBezTo>
                <a:cubicBezTo>
                  <a:pt x="5626059" y="861883"/>
                  <a:pt x="5632733" y="879763"/>
                  <a:pt x="5646095" y="892926"/>
                </a:cubicBezTo>
                <a:cubicBezTo>
                  <a:pt x="5659453" y="906084"/>
                  <a:pt x="5673155" y="912994"/>
                  <a:pt x="5687186" y="913645"/>
                </a:cubicBezTo>
                <a:cubicBezTo>
                  <a:pt x="5701885" y="914327"/>
                  <a:pt x="5714749" y="909857"/>
                  <a:pt x="5725771" y="900259"/>
                </a:cubicBezTo>
                <a:cubicBezTo>
                  <a:pt x="5736799" y="890656"/>
                  <a:pt x="5745983" y="878340"/>
                  <a:pt x="5753333" y="863326"/>
                </a:cubicBezTo>
                <a:cubicBezTo>
                  <a:pt x="5760684" y="848307"/>
                  <a:pt x="5766194" y="832605"/>
                  <a:pt x="5769869" y="816224"/>
                </a:cubicBezTo>
                <a:cubicBezTo>
                  <a:pt x="5773545" y="799842"/>
                  <a:pt x="5775381" y="784798"/>
                  <a:pt x="5775381" y="771093"/>
                </a:cubicBezTo>
                <a:cubicBezTo>
                  <a:pt x="5775381" y="747713"/>
                  <a:pt x="5771373" y="723975"/>
                  <a:pt x="5763355" y="699875"/>
                </a:cubicBezTo>
                <a:cubicBezTo>
                  <a:pt x="5755335" y="675769"/>
                  <a:pt x="5743138" y="653099"/>
                  <a:pt x="5726774" y="631843"/>
                </a:cubicBezTo>
                <a:cubicBezTo>
                  <a:pt x="5710399" y="610572"/>
                  <a:pt x="5690181" y="591731"/>
                  <a:pt x="5666140" y="575262"/>
                </a:cubicBezTo>
                <a:cubicBezTo>
                  <a:pt x="5642077" y="558778"/>
                  <a:pt x="5614031" y="546482"/>
                  <a:pt x="5581988" y="538282"/>
                </a:cubicBezTo>
                <a:cubicBezTo>
                  <a:pt x="5581988" y="529414"/>
                  <a:pt x="5581988" y="520546"/>
                  <a:pt x="5581988" y="511678"/>
                </a:cubicBezTo>
                <a:cubicBezTo>
                  <a:pt x="5669019" y="516440"/>
                  <a:pt x="5756106" y="520339"/>
                  <a:pt x="5843225" y="523219"/>
                </a:cubicBezTo>
                <a:cubicBezTo>
                  <a:pt x="5845676" y="523300"/>
                  <a:pt x="5848127" y="523380"/>
                  <a:pt x="5850578" y="523459"/>
                </a:cubicBezTo>
                <a:cubicBezTo>
                  <a:pt x="5957411" y="526920"/>
                  <a:pt x="6064308" y="528842"/>
                  <a:pt x="6171201" y="528941"/>
                </a:cubicBezTo>
                <a:cubicBezTo>
                  <a:pt x="6171201" y="540228"/>
                  <a:pt x="6171201" y="551514"/>
                  <a:pt x="6171201" y="562801"/>
                </a:cubicBezTo>
                <a:cubicBezTo>
                  <a:pt x="6071458" y="628656"/>
                  <a:pt x="5971454" y="693099"/>
                  <a:pt x="5871300" y="756292"/>
                </a:cubicBezTo>
                <a:cubicBezTo>
                  <a:pt x="5890345" y="785078"/>
                  <a:pt x="5909393" y="813828"/>
                  <a:pt x="5928454" y="842536"/>
                </a:cubicBezTo>
                <a:cubicBezTo>
                  <a:pt x="5989267" y="855351"/>
                  <a:pt x="6043076" y="883557"/>
                  <a:pt x="6089942" y="927581"/>
                </a:cubicBezTo>
                <a:cubicBezTo>
                  <a:pt x="6136701" y="971503"/>
                  <a:pt x="6171863" y="1038049"/>
                  <a:pt x="6195278" y="1127524"/>
                </a:cubicBezTo>
                <a:cubicBezTo>
                  <a:pt x="6204973" y="1138389"/>
                  <a:pt x="6214670" y="1149241"/>
                  <a:pt x="6224371" y="1160081"/>
                </a:cubicBezTo>
                <a:cubicBezTo>
                  <a:pt x="6224371" y="949667"/>
                  <a:pt x="6224371" y="739253"/>
                  <a:pt x="6224371" y="528839"/>
                </a:cubicBezTo>
                <a:cubicBezTo>
                  <a:pt x="6253461" y="528699"/>
                  <a:pt x="6282551" y="528421"/>
                  <a:pt x="6311640" y="527999"/>
                </a:cubicBezTo>
                <a:cubicBezTo>
                  <a:pt x="6298596" y="508833"/>
                  <a:pt x="6285556" y="489645"/>
                  <a:pt x="6272519" y="470435"/>
                </a:cubicBezTo>
                <a:cubicBezTo>
                  <a:pt x="6119493" y="471982"/>
                  <a:pt x="5966418" y="469610"/>
                  <a:pt x="5813478" y="464151"/>
                </a:cubicBezTo>
                <a:cubicBezTo>
                  <a:pt x="5812363" y="464111"/>
                  <a:pt x="5811249" y="464071"/>
                  <a:pt x="5810135" y="464031"/>
                </a:cubicBezTo>
                <a:cubicBezTo>
                  <a:pt x="5615540" y="457027"/>
                  <a:pt x="5421125" y="445037"/>
                  <a:pt x="5226993" y="429783"/>
                </a:cubicBezTo>
                <a:cubicBezTo>
                  <a:pt x="5215212" y="428857"/>
                  <a:pt x="5203430" y="427920"/>
                  <a:pt x="5191652" y="426970"/>
                </a:cubicBezTo>
                <a:cubicBezTo>
                  <a:pt x="5094222" y="419118"/>
                  <a:pt x="4996846" y="410468"/>
                  <a:pt x="4899517" y="401234"/>
                </a:cubicBezTo>
                <a:cubicBezTo>
                  <a:pt x="4896744" y="400971"/>
                  <a:pt x="4893971" y="400707"/>
                  <a:pt x="4891197" y="400443"/>
                </a:cubicBezTo>
                <a:cubicBezTo>
                  <a:pt x="4691137" y="381394"/>
                  <a:pt x="4491303" y="359907"/>
                  <a:pt x="4291546" y="337810"/>
                </a:cubicBezTo>
                <a:cubicBezTo>
                  <a:pt x="4286007" y="337197"/>
                  <a:pt x="4280467" y="336584"/>
                  <a:pt x="4274928" y="335970"/>
                </a:cubicBezTo>
                <a:cubicBezTo>
                  <a:pt x="4263518" y="334706"/>
                  <a:pt x="4252107" y="333440"/>
                  <a:pt x="4240696" y="332173"/>
                </a:cubicBezTo>
                <a:cubicBezTo>
                  <a:pt x="4239034" y="325539"/>
                  <a:pt x="4237372" y="318904"/>
                  <a:pt x="4235711" y="312270"/>
                </a:cubicBezTo>
                <a:cubicBezTo>
                  <a:pt x="4232387" y="294971"/>
                  <a:pt x="4227402" y="276076"/>
                  <a:pt x="4220754" y="255586"/>
                </a:cubicBezTo>
                <a:cubicBezTo>
                  <a:pt x="4214108" y="235095"/>
                  <a:pt x="4203472" y="219602"/>
                  <a:pt x="4188849" y="209104"/>
                </a:cubicBezTo>
                <a:close/>
                <a:moveTo>
                  <a:pt x="7387457" y="118067"/>
                </a:moveTo>
                <a:cubicBezTo>
                  <a:pt x="7382179" y="130232"/>
                  <a:pt x="7378539" y="141108"/>
                  <a:pt x="7376559" y="150705"/>
                </a:cubicBezTo>
                <a:cubicBezTo>
                  <a:pt x="7374579" y="160302"/>
                  <a:pt x="7373587" y="172355"/>
                  <a:pt x="7373587" y="186866"/>
                </a:cubicBezTo>
                <a:cubicBezTo>
                  <a:pt x="7375567" y="217983"/>
                  <a:pt x="7382349" y="247498"/>
                  <a:pt x="7393897" y="275409"/>
                </a:cubicBezTo>
                <a:cubicBezTo>
                  <a:pt x="7405439" y="303301"/>
                  <a:pt x="7422728" y="334228"/>
                  <a:pt x="7445795" y="368080"/>
                </a:cubicBezTo>
                <a:cubicBezTo>
                  <a:pt x="7382452" y="379233"/>
                  <a:pt x="7318923" y="389387"/>
                  <a:pt x="7255305" y="398570"/>
                </a:cubicBezTo>
                <a:cubicBezTo>
                  <a:pt x="7250445" y="399272"/>
                  <a:pt x="7245584" y="399968"/>
                  <a:pt x="7240723" y="400658"/>
                </a:cubicBezTo>
                <a:cubicBezTo>
                  <a:pt x="7220735" y="403497"/>
                  <a:pt x="7200741" y="406239"/>
                  <a:pt x="7180743" y="408888"/>
                </a:cubicBezTo>
                <a:cubicBezTo>
                  <a:pt x="7179085" y="402658"/>
                  <a:pt x="7177429" y="396427"/>
                  <a:pt x="7175771" y="390196"/>
                </a:cubicBezTo>
                <a:cubicBezTo>
                  <a:pt x="7172456" y="374508"/>
                  <a:pt x="7167325" y="357038"/>
                  <a:pt x="7160363" y="337788"/>
                </a:cubicBezTo>
                <a:cubicBezTo>
                  <a:pt x="7153397" y="318532"/>
                  <a:pt x="7143297" y="304902"/>
                  <a:pt x="7130041" y="296892"/>
                </a:cubicBezTo>
                <a:cubicBezTo>
                  <a:pt x="7130041" y="352922"/>
                  <a:pt x="7130041" y="408952"/>
                  <a:pt x="7130041" y="464981"/>
                </a:cubicBezTo>
                <a:cubicBezTo>
                  <a:pt x="7126723" y="456527"/>
                  <a:pt x="7121911" y="449467"/>
                  <a:pt x="7115603" y="443787"/>
                </a:cubicBezTo>
                <a:cubicBezTo>
                  <a:pt x="7109291" y="438104"/>
                  <a:pt x="7099808" y="430392"/>
                  <a:pt x="7087190" y="420594"/>
                </a:cubicBezTo>
                <a:cubicBezTo>
                  <a:pt x="7073899" y="422161"/>
                  <a:pt x="7060607" y="423688"/>
                  <a:pt x="7047313" y="425174"/>
                </a:cubicBezTo>
                <a:cubicBezTo>
                  <a:pt x="7032028" y="426884"/>
                  <a:pt x="7016742" y="428540"/>
                  <a:pt x="7001454" y="430145"/>
                </a:cubicBezTo>
                <a:cubicBezTo>
                  <a:pt x="7000456" y="427025"/>
                  <a:pt x="6999461" y="423904"/>
                  <a:pt x="6998463" y="420784"/>
                </a:cubicBezTo>
                <a:cubicBezTo>
                  <a:pt x="6998463" y="420381"/>
                  <a:pt x="6998463" y="419978"/>
                  <a:pt x="6998463" y="419575"/>
                </a:cubicBezTo>
                <a:cubicBezTo>
                  <a:pt x="6996467" y="411721"/>
                  <a:pt x="6994145" y="402893"/>
                  <a:pt x="6991484" y="393092"/>
                </a:cubicBezTo>
                <a:cubicBezTo>
                  <a:pt x="6988823" y="383289"/>
                  <a:pt x="6985506" y="373552"/>
                  <a:pt x="6981515" y="363884"/>
                </a:cubicBezTo>
                <a:cubicBezTo>
                  <a:pt x="6977523" y="354214"/>
                  <a:pt x="6973030" y="345196"/>
                  <a:pt x="6968039" y="336827"/>
                </a:cubicBezTo>
                <a:cubicBezTo>
                  <a:pt x="6963046" y="328455"/>
                  <a:pt x="6956878" y="321815"/>
                  <a:pt x="6949555" y="316884"/>
                </a:cubicBezTo>
                <a:cubicBezTo>
                  <a:pt x="6949555" y="409595"/>
                  <a:pt x="6949555" y="502306"/>
                  <a:pt x="6949555" y="595017"/>
                </a:cubicBezTo>
                <a:cubicBezTo>
                  <a:pt x="6926905" y="552846"/>
                  <a:pt x="6899570" y="518307"/>
                  <a:pt x="6867627" y="491250"/>
                </a:cubicBezTo>
                <a:cubicBezTo>
                  <a:pt x="6835613" y="464133"/>
                  <a:pt x="6795981" y="452426"/>
                  <a:pt x="6748600" y="455694"/>
                </a:cubicBezTo>
                <a:cubicBezTo>
                  <a:pt x="6723917" y="457397"/>
                  <a:pt x="6700414" y="464938"/>
                  <a:pt x="6678044" y="478366"/>
                </a:cubicBezTo>
                <a:cubicBezTo>
                  <a:pt x="6655684" y="491786"/>
                  <a:pt x="6635804" y="508584"/>
                  <a:pt x="6618429" y="528843"/>
                </a:cubicBezTo>
                <a:cubicBezTo>
                  <a:pt x="6601072" y="549080"/>
                  <a:pt x="6587205" y="570909"/>
                  <a:pt x="6576848" y="594370"/>
                </a:cubicBezTo>
                <a:cubicBezTo>
                  <a:pt x="6566496" y="617821"/>
                  <a:pt x="6561318" y="640424"/>
                  <a:pt x="6561318" y="662191"/>
                </a:cubicBezTo>
                <a:cubicBezTo>
                  <a:pt x="6561318" y="676702"/>
                  <a:pt x="6562987" y="688519"/>
                  <a:pt x="6566328" y="697640"/>
                </a:cubicBezTo>
                <a:cubicBezTo>
                  <a:pt x="6569668" y="706760"/>
                  <a:pt x="6573841" y="713826"/>
                  <a:pt x="6578852" y="718833"/>
                </a:cubicBezTo>
                <a:cubicBezTo>
                  <a:pt x="6583861" y="723838"/>
                  <a:pt x="6589372" y="727406"/>
                  <a:pt x="6595384" y="729532"/>
                </a:cubicBezTo>
                <a:cubicBezTo>
                  <a:pt x="6601395" y="731657"/>
                  <a:pt x="6607407" y="732566"/>
                  <a:pt x="6613419" y="732259"/>
                </a:cubicBezTo>
                <a:cubicBezTo>
                  <a:pt x="6620099" y="731918"/>
                  <a:pt x="6627616" y="729106"/>
                  <a:pt x="6635962" y="723819"/>
                </a:cubicBezTo>
                <a:cubicBezTo>
                  <a:pt x="6644314" y="718529"/>
                  <a:pt x="6652498" y="712432"/>
                  <a:pt x="6660510" y="705524"/>
                </a:cubicBezTo>
                <a:cubicBezTo>
                  <a:pt x="6660176" y="705543"/>
                  <a:pt x="6659842" y="705562"/>
                  <a:pt x="6659508" y="705581"/>
                </a:cubicBezTo>
                <a:cubicBezTo>
                  <a:pt x="6666856" y="700322"/>
                  <a:pt x="6674039" y="695269"/>
                  <a:pt x="6681049" y="690414"/>
                </a:cubicBezTo>
                <a:cubicBezTo>
                  <a:pt x="6688057" y="685561"/>
                  <a:pt x="6694226" y="682964"/>
                  <a:pt x="6699563" y="682631"/>
                </a:cubicBezTo>
                <a:cubicBezTo>
                  <a:pt x="6709571" y="682007"/>
                  <a:pt x="6718408" y="684861"/>
                  <a:pt x="6726083" y="691208"/>
                </a:cubicBezTo>
                <a:cubicBezTo>
                  <a:pt x="6733755" y="697553"/>
                  <a:pt x="6737592" y="705960"/>
                  <a:pt x="6737592" y="716440"/>
                </a:cubicBezTo>
                <a:cubicBezTo>
                  <a:pt x="6737592" y="720471"/>
                  <a:pt x="6730929" y="732009"/>
                  <a:pt x="6717577" y="751019"/>
                </a:cubicBezTo>
                <a:cubicBezTo>
                  <a:pt x="6704236" y="770013"/>
                  <a:pt x="6681578" y="798639"/>
                  <a:pt x="6649488" y="836748"/>
                </a:cubicBezTo>
                <a:cubicBezTo>
                  <a:pt x="6672183" y="849585"/>
                  <a:pt x="6694876" y="862327"/>
                  <a:pt x="6717577" y="874970"/>
                </a:cubicBezTo>
                <a:cubicBezTo>
                  <a:pt x="6783449" y="792747"/>
                  <a:pt x="6849133" y="709806"/>
                  <a:pt x="6914585" y="626145"/>
                </a:cubicBezTo>
                <a:cubicBezTo>
                  <a:pt x="6922576" y="639110"/>
                  <a:pt x="6930407" y="653891"/>
                  <a:pt x="6938065" y="670496"/>
                </a:cubicBezTo>
                <a:cubicBezTo>
                  <a:pt x="6945720" y="687095"/>
                  <a:pt x="6949555" y="703046"/>
                  <a:pt x="6949555" y="718363"/>
                </a:cubicBezTo>
                <a:cubicBezTo>
                  <a:pt x="6949555" y="833245"/>
                  <a:pt x="6949555" y="948126"/>
                  <a:pt x="6949555" y="1063007"/>
                </a:cubicBezTo>
                <a:cubicBezTo>
                  <a:pt x="6967188" y="1081036"/>
                  <a:pt x="6984820" y="1099004"/>
                  <a:pt x="7002451" y="1116909"/>
                </a:cubicBezTo>
                <a:cubicBezTo>
                  <a:pt x="7002451" y="907301"/>
                  <a:pt x="7002451" y="697693"/>
                  <a:pt x="7002451" y="488085"/>
                </a:cubicBezTo>
                <a:cubicBezTo>
                  <a:pt x="7013418" y="486933"/>
                  <a:pt x="7024384" y="485753"/>
                  <a:pt x="7035350" y="484547"/>
                </a:cubicBezTo>
                <a:cubicBezTo>
                  <a:pt x="7049973" y="482938"/>
                  <a:pt x="7064594" y="481281"/>
                  <a:pt x="7079214" y="479575"/>
                </a:cubicBezTo>
                <a:cubicBezTo>
                  <a:pt x="7083866" y="481451"/>
                  <a:pt x="7089020" y="486081"/>
                  <a:pt x="7094667" y="493474"/>
                </a:cubicBezTo>
                <a:cubicBezTo>
                  <a:pt x="7100312" y="500864"/>
                  <a:pt x="7105803" y="509067"/>
                  <a:pt x="7111117" y="518099"/>
                </a:cubicBezTo>
                <a:cubicBezTo>
                  <a:pt x="7116427" y="527128"/>
                  <a:pt x="7120922" y="536248"/>
                  <a:pt x="7124573" y="545472"/>
                </a:cubicBezTo>
                <a:cubicBezTo>
                  <a:pt x="7128223" y="554693"/>
                  <a:pt x="7130041" y="562127"/>
                  <a:pt x="7130041" y="567770"/>
                </a:cubicBezTo>
                <a:cubicBezTo>
                  <a:pt x="7130041" y="726588"/>
                  <a:pt x="7130041" y="885406"/>
                  <a:pt x="7130041" y="1044225"/>
                </a:cubicBezTo>
                <a:cubicBezTo>
                  <a:pt x="7147275" y="1061403"/>
                  <a:pt x="7164491" y="1078553"/>
                  <a:pt x="7181737" y="1095625"/>
                </a:cubicBezTo>
                <a:cubicBezTo>
                  <a:pt x="7181737" y="886017"/>
                  <a:pt x="7181737" y="676409"/>
                  <a:pt x="7181737" y="466801"/>
                </a:cubicBezTo>
                <a:cubicBezTo>
                  <a:pt x="7212345" y="462743"/>
                  <a:pt x="7242943" y="458463"/>
                  <a:pt x="7273523" y="453959"/>
                </a:cubicBezTo>
                <a:cubicBezTo>
                  <a:pt x="7280018" y="453002"/>
                  <a:pt x="7286513" y="452035"/>
                  <a:pt x="7293007" y="451058"/>
                </a:cubicBezTo>
                <a:cubicBezTo>
                  <a:pt x="7351613" y="442238"/>
                  <a:pt x="7410185" y="432578"/>
                  <a:pt x="7468487" y="422085"/>
                </a:cubicBezTo>
                <a:cubicBezTo>
                  <a:pt x="7469145" y="423579"/>
                  <a:pt x="7469803" y="425073"/>
                  <a:pt x="7470461" y="426567"/>
                </a:cubicBezTo>
                <a:cubicBezTo>
                  <a:pt x="7471119" y="428060"/>
                  <a:pt x="7471119" y="428463"/>
                  <a:pt x="7470461" y="427776"/>
                </a:cubicBezTo>
                <a:cubicBezTo>
                  <a:pt x="7470131" y="427029"/>
                  <a:pt x="7469803" y="426282"/>
                  <a:pt x="7469474" y="425535"/>
                </a:cubicBezTo>
                <a:cubicBezTo>
                  <a:pt x="7470132" y="431866"/>
                  <a:pt x="7470625" y="438227"/>
                  <a:pt x="7470953" y="444617"/>
                </a:cubicBezTo>
                <a:cubicBezTo>
                  <a:pt x="7471283" y="451007"/>
                  <a:pt x="7471447" y="457830"/>
                  <a:pt x="7471447" y="465086"/>
                </a:cubicBezTo>
                <a:cubicBezTo>
                  <a:pt x="7471447" y="512650"/>
                  <a:pt x="7464069" y="553292"/>
                  <a:pt x="7449248" y="586954"/>
                </a:cubicBezTo>
                <a:cubicBezTo>
                  <a:pt x="7434441" y="620585"/>
                  <a:pt x="7417512" y="648105"/>
                  <a:pt x="7398355" y="669490"/>
                </a:cubicBezTo>
                <a:cubicBezTo>
                  <a:pt x="7379229" y="690842"/>
                  <a:pt x="7359896" y="707094"/>
                  <a:pt x="7340397" y="718247"/>
                </a:cubicBezTo>
                <a:cubicBezTo>
                  <a:pt x="7320926" y="729385"/>
                  <a:pt x="7306880" y="736366"/>
                  <a:pt x="7298291" y="739277"/>
                </a:cubicBezTo>
                <a:cubicBezTo>
                  <a:pt x="7298291" y="740890"/>
                  <a:pt x="7298127" y="743333"/>
                  <a:pt x="7297796" y="746608"/>
                </a:cubicBezTo>
                <a:cubicBezTo>
                  <a:pt x="7297465" y="749882"/>
                  <a:pt x="7297301" y="752326"/>
                  <a:pt x="7297301" y="753938"/>
                </a:cubicBezTo>
                <a:cubicBezTo>
                  <a:pt x="7297301" y="756760"/>
                  <a:pt x="7297301" y="759582"/>
                  <a:pt x="7297301" y="762403"/>
                </a:cubicBezTo>
                <a:cubicBezTo>
                  <a:pt x="7297301" y="796263"/>
                  <a:pt x="7301915" y="825798"/>
                  <a:pt x="7311171" y="850986"/>
                </a:cubicBezTo>
                <a:cubicBezTo>
                  <a:pt x="7320423" y="876162"/>
                  <a:pt x="7332627" y="897041"/>
                  <a:pt x="7347828" y="913574"/>
                </a:cubicBezTo>
                <a:cubicBezTo>
                  <a:pt x="7363009" y="930086"/>
                  <a:pt x="7380682" y="941715"/>
                  <a:pt x="7400833" y="948417"/>
                </a:cubicBezTo>
                <a:cubicBezTo>
                  <a:pt x="7420952" y="955108"/>
                  <a:pt x="7441527" y="956576"/>
                  <a:pt x="7462568" y="952811"/>
                </a:cubicBezTo>
                <a:cubicBezTo>
                  <a:pt x="7489547" y="947982"/>
                  <a:pt x="7513903" y="936181"/>
                  <a:pt x="7535578" y="917515"/>
                </a:cubicBezTo>
                <a:cubicBezTo>
                  <a:pt x="7557295" y="898814"/>
                  <a:pt x="7575472" y="876466"/>
                  <a:pt x="7590207" y="850548"/>
                </a:cubicBezTo>
                <a:cubicBezTo>
                  <a:pt x="7604959" y="824601"/>
                  <a:pt x="7616224" y="796272"/>
                  <a:pt x="7624081" y="765626"/>
                </a:cubicBezTo>
                <a:cubicBezTo>
                  <a:pt x="7631939" y="734970"/>
                  <a:pt x="7635861" y="705528"/>
                  <a:pt x="7635861" y="677311"/>
                </a:cubicBezTo>
                <a:cubicBezTo>
                  <a:pt x="7635861" y="625715"/>
                  <a:pt x="7627523" y="578077"/>
                  <a:pt x="7610825" y="534365"/>
                </a:cubicBezTo>
                <a:cubicBezTo>
                  <a:pt x="7594112" y="490610"/>
                  <a:pt x="7566725" y="449581"/>
                  <a:pt x="7528671" y="410938"/>
                </a:cubicBezTo>
                <a:cubicBezTo>
                  <a:pt x="7589121" y="399425"/>
                  <a:pt x="7649351" y="386992"/>
                  <a:pt x="7709498" y="373576"/>
                </a:cubicBezTo>
                <a:cubicBezTo>
                  <a:pt x="7697080" y="356974"/>
                  <a:pt x="7684607" y="340384"/>
                  <a:pt x="7672189" y="323725"/>
                </a:cubicBezTo>
                <a:cubicBezTo>
                  <a:pt x="7611713" y="336799"/>
                  <a:pt x="7551093" y="348903"/>
                  <a:pt x="7490193" y="360092"/>
                </a:cubicBezTo>
                <a:cubicBezTo>
                  <a:pt x="7475055" y="340287"/>
                  <a:pt x="7461754" y="317076"/>
                  <a:pt x="7450235" y="290507"/>
                </a:cubicBezTo>
                <a:cubicBezTo>
                  <a:pt x="7438707" y="263919"/>
                  <a:pt x="7431003" y="235630"/>
                  <a:pt x="7427049" y="205680"/>
                </a:cubicBezTo>
                <a:cubicBezTo>
                  <a:pt x="7427708" y="195085"/>
                  <a:pt x="7428855" y="185010"/>
                  <a:pt x="7430502" y="175454"/>
                </a:cubicBezTo>
                <a:cubicBezTo>
                  <a:pt x="7432149" y="165898"/>
                  <a:pt x="7435595" y="155016"/>
                  <a:pt x="7440862" y="142812"/>
                </a:cubicBezTo>
                <a:cubicBezTo>
                  <a:pt x="7423085" y="134647"/>
                  <a:pt x="7405275" y="126396"/>
                  <a:pt x="7387457" y="118067"/>
                </a:cubicBezTo>
                <a:close/>
                <a:moveTo>
                  <a:pt x="1881378" y="41642"/>
                </a:moveTo>
                <a:cubicBezTo>
                  <a:pt x="1881378" y="97672"/>
                  <a:pt x="1881378" y="153702"/>
                  <a:pt x="1881378" y="209732"/>
                </a:cubicBezTo>
                <a:cubicBezTo>
                  <a:pt x="1878034" y="200906"/>
                  <a:pt x="1873187" y="193311"/>
                  <a:pt x="1866832" y="186951"/>
                </a:cubicBezTo>
                <a:cubicBezTo>
                  <a:pt x="1860481" y="180593"/>
                  <a:pt x="1850955" y="171869"/>
                  <a:pt x="1838245" y="160801"/>
                </a:cubicBezTo>
                <a:cubicBezTo>
                  <a:pt x="1816733" y="161178"/>
                  <a:pt x="1795222" y="161635"/>
                  <a:pt x="1773719" y="162173"/>
                </a:cubicBezTo>
                <a:cubicBezTo>
                  <a:pt x="1765141" y="162388"/>
                  <a:pt x="1756562" y="162616"/>
                  <a:pt x="1747984" y="162857"/>
                </a:cubicBezTo>
                <a:cubicBezTo>
                  <a:pt x="1585658" y="167419"/>
                  <a:pt x="1423417" y="176711"/>
                  <a:pt x="1261717" y="191624"/>
                </a:cubicBezTo>
                <a:cubicBezTo>
                  <a:pt x="1256499" y="192105"/>
                  <a:pt x="1251282" y="192592"/>
                  <a:pt x="1246064" y="193085"/>
                </a:cubicBezTo>
                <a:cubicBezTo>
                  <a:pt x="1234296" y="194197"/>
                  <a:pt x="1222530" y="195339"/>
                  <a:pt x="1210763" y="196512"/>
                </a:cubicBezTo>
                <a:cubicBezTo>
                  <a:pt x="1209099" y="190228"/>
                  <a:pt x="1207431" y="183946"/>
                  <a:pt x="1205767" y="177663"/>
                </a:cubicBezTo>
                <a:cubicBezTo>
                  <a:pt x="1202440" y="161067"/>
                  <a:pt x="1197451" y="143230"/>
                  <a:pt x="1190798" y="124160"/>
                </a:cubicBezTo>
                <a:cubicBezTo>
                  <a:pt x="1184146" y="105095"/>
                  <a:pt x="1173527" y="91877"/>
                  <a:pt x="1158896" y="84579"/>
                </a:cubicBezTo>
                <a:cubicBezTo>
                  <a:pt x="1158896" y="140608"/>
                  <a:pt x="1158896" y="196638"/>
                  <a:pt x="1158896" y="252668"/>
                </a:cubicBezTo>
                <a:cubicBezTo>
                  <a:pt x="1155572" y="243352"/>
                  <a:pt x="1150924" y="235589"/>
                  <a:pt x="1144940" y="229391"/>
                </a:cubicBezTo>
                <a:cubicBezTo>
                  <a:pt x="1138959" y="223195"/>
                  <a:pt x="1129659" y="215555"/>
                  <a:pt x="1117026" y="206504"/>
                </a:cubicBezTo>
                <a:cubicBezTo>
                  <a:pt x="898064" y="231387"/>
                  <a:pt x="680265" y="267118"/>
                  <a:pt x="465152" y="315166"/>
                </a:cubicBezTo>
                <a:cubicBezTo>
                  <a:pt x="475932" y="332125"/>
                  <a:pt x="486769" y="349070"/>
                  <a:pt x="497551" y="366071"/>
                </a:cubicBezTo>
                <a:cubicBezTo>
                  <a:pt x="655699" y="331691"/>
                  <a:pt x="815314" y="303895"/>
                  <a:pt x="975675" y="282152"/>
                </a:cubicBezTo>
                <a:cubicBezTo>
                  <a:pt x="975675" y="406304"/>
                  <a:pt x="975675" y="530456"/>
                  <a:pt x="975675" y="654609"/>
                </a:cubicBezTo>
                <a:cubicBezTo>
                  <a:pt x="974349" y="651564"/>
                  <a:pt x="973024" y="648520"/>
                  <a:pt x="971698" y="645475"/>
                </a:cubicBezTo>
                <a:cubicBezTo>
                  <a:pt x="970373" y="640819"/>
                  <a:pt x="967721" y="634530"/>
                  <a:pt x="963745" y="626611"/>
                </a:cubicBezTo>
                <a:cubicBezTo>
                  <a:pt x="959770" y="618693"/>
                  <a:pt x="955791" y="611384"/>
                  <a:pt x="951816" y="604681"/>
                </a:cubicBezTo>
                <a:cubicBezTo>
                  <a:pt x="946517" y="594940"/>
                  <a:pt x="941706" y="584937"/>
                  <a:pt x="937401" y="574661"/>
                </a:cubicBezTo>
                <a:cubicBezTo>
                  <a:pt x="933096" y="564388"/>
                  <a:pt x="930274" y="554110"/>
                  <a:pt x="928950" y="543819"/>
                </a:cubicBezTo>
                <a:cubicBezTo>
                  <a:pt x="923654" y="507494"/>
                  <a:pt x="914856" y="476926"/>
                  <a:pt x="902608" y="452111"/>
                </a:cubicBezTo>
                <a:cubicBezTo>
                  <a:pt x="890376" y="427326"/>
                  <a:pt x="876865" y="407975"/>
                  <a:pt x="861989" y="394138"/>
                </a:cubicBezTo>
                <a:cubicBezTo>
                  <a:pt x="847131" y="380318"/>
                  <a:pt x="831777" y="370835"/>
                  <a:pt x="815920" y="365734"/>
                </a:cubicBezTo>
                <a:cubicBezTo>
                  <a:pt x="800076" y="360637"/>
                  <a:pt x="785536" y="359219"/>
                  <a:pt x="772328" y="361451"/>
                </a:cubicBezTo>
                <a:cubicBezTo>
                  <a:pt x="757134" y="364018"/>
                  <a:pt x="743156" y="369471"/>
                  <a:pt x="730332" y="377766"/>
                </a:cubicBezTo>
                <a:cubicBezTo>
                  <a:pt x="717496" y="386069"/>
                  <a:pt x="706322" y="396352"/>
                  <a:pt x="696787" y="408560"/>
                </a:cubicBezTo>
                <a:cubicBezTo>
                  <a:pt x="687243" y="420779"/>
                  <a:pt x="679847" y="434440"/>
                  <a:pt x="674587" y="449524"/>
                </a:cubicBezTo>
                <a:cubicBezTo>
                  <a:pt x="669326" y="464612"/>
                  <a:pt x="666694" y="479816"/>
                  <a:pt x="666694" y="495134"/>
                </a:cubicBezTo>
                <a:cubicBezTo>
                  <a:pt x="666694" y="520932"/>
                  <a:pt x="674102" y="541109"/>
                  <a:pt x="688893" y="555719"/>
                </a:cubicBezTo>
                <a:cubicBezTo>
                  <a:pt x="703704" y="570348"/>
                  <a:pt x="720625" y="575960"/>
                  <a:pt x="739705" y="572630"/>
                </a:cubicBezTo>
                <a:cubicBezTo>
                  <a:pt x="760763" y="568955"/>
                  <a:pt x="776955" y="558592"/>
                  <a:pt x="788180" y="541395"/>
                </a:cubicBezTo>
                <a:cubicBezTo>
                  <a:pt x="799395" y="524212"/>
                  <a:pt x="805022" y="505161"/>
                  <a:pt x="805022" y="484201"/>
                </a:cubicBezTo>
                <a:cubicBezTo>
                  <a:pt x="805022" y="469689"/>
                  <a:pt x="802377" y="456821"/>
                  <a:pt x="797096" y="445595"/>
                </a:cubicBezTo>
                <a:cubicBezTo>
                  <a:pt x="797757" y="444680"/>
                  <a:pt x="797922" y="444451"/>
                  <a:pt x="797592" y="444909"/>
                </a:cubicBezTo>
                <a:cubicBezTo>
                  <a:pt x="797262" y="445367"/>
                  <a:pt x="799078" y="445268"/>
                  <a:pt x="803041" y="444619"/>
                </a:cubicBezTo>
                <a:cubicBezTo>
                  <a:pt x="814267" y="442780"/>
                  <a:pt x="824509" y="444159"/>
                  <a:pt x="833753" y="448737"/>
                </a:cubicBezTo>
                <a:cubicBezTo>
                  <a:pt x="843003" y="453317"/>
                  <a:pt x="851089" y="460121"/>
                  <a:pt x="858026" y="469120"/>
                </a:cubicBezTo>
                <a:cubicBezTo>
                  <a:pt x="864967" y="478125"/>
                  <a:pt x="870241" y="488810"/>
                  <a:pt x="873878" y="501154"/>
                </a:cubicBezTo>
                <a:cubicBezTo>
                  <a:pt x="877514" y="513501"/>
                  <a:pt x="879326" y="526529"/>
                  <a:pt x="879326" y="540234"/>
                </a:cubicBezTo>
                <a:cubicBezTo>
                  <a:pt x="879326" y="557970"/>
                  <a:pt x="876854" y="575478"/>
                  <a:pt x="871896" y="592756"/>
                </a:cubicBezTo>
                <a:cubicBezTo>
                  <a:pt x="866937" y="610038"/>
                  <a:pt x="859511" y="625693"/>
                  <a:pt x="849605" y="639727"/>
                </a:cubicBezTo>
                <a:cubicBezTo>
                  <a:pt x="839691" y="653772"/>
                  <a:pt x="827303" y="665804"/>
                  <a:pt x="812453" y="675870"/>
                </a:cubicBezTo>
                <a:cubicBezTo>
                  <a:pt x="797585" y="685948"/>
                  <a:pt x="780249" y="692636"/>
                  <a:pt x="760440" y="696022"/>
                </a:cubicBezTo>
                <a:cubicBezTo>
                  <a:pt x="740686" y="699400"/>
                  <a:pt x="720480" y="697111"/>
                  <a:pt x="699746" y="689179"/>
                </a:cubicBezTo>
                <a:cubicBezTo>
                  <a:pt x="679038" y="681257"/>
                  <a:pt x="658800" y="666319"/>
                  <a:pt x="639069" y="644274"/>
                </a:cubicBezTo>
                <a:cubicBezTo>
                  <a:pt x="619372" y="622266"/>
                  <a:pt x="600838" y="592881"/>
                  <a:pt x="583458" y="556062"/>
                </a:cubicBezTo>
                <a:cubicBezTo>
                  <a:pt x="566098" y="519288"/>
                  <a:pt x="550571" y="473714"/>
                  <a:pt x="536822" y="419348"/>
                </a:cubicBezTo>
                <a:cubicBezTo>
                  <a:pt x="526026" y="415573"/>
                  <a:pt x="515224" y="411836"/>
                  <a:pt x="504423" y="408116"/>
                </a:cubicBezTo>
                <a:cubicBezTo>
                  <a:pt x="512923" y="454656"/>
                  <a:pt x="524391" y="501586"/>
                  <a:pt x="538786" y="548933"/>
                </a:cubicBezTo>
                <a:cubicBezTo>
                  <a:pt x="553191" y="596314"/>
                  <a:pt x="571005" y="638609"/>
                  <a:pt x="592294" y="675818"/>
                </a:cubicBezTo>
                <a:cubicBezTo>
                  <a:pt x="613620" y="713092"/>
                  <a:pt x="638781" y="742232"/>
                  <a:pt x="667681" y="763409"/>
                </a:cubicBezTo>
                <a:cubicBezTo>
                  <a:pt x="696650" y="784637"/>
                  <a:pt x="730475" y="791789"/>
                  <a:pt x="769356" y="785200"/>
                </a:cubicBezTo>
                <a:cubicBezTo>
                  <a:pt x="801705" y="779719"/>
                  <a:pt x="829926" y="765737"/>
                  <a:pt x="854063" y="743031"/>
                </a:cubicBezTo>
                <a:cubicBezTo>
                  <a:pt x="878152" y="720370"/>
                  <a:pt x="897154" y="687514"/>
                  <a:pt x="911056" y="644356"/>
                </a:cubicBezTo>
                <a:cubicBezTo>
                  <a:pt x="964816" y="687446"/>
                  <a:pt x="991581" y="764129"/>
                  <a:pt x="991581" y="873770"/>
                </a:cubicBezTo>
                <a:cubicBezTo>
                  <a:pt x="1003518" y="883472"/>
                  <a:pt x="1015440" y="893213"/>
                  <a:pt x="1027369" y="902968"/>
                </a:cubicBezTo>
                <a:cubicBezTo>
                  <a:pt x="1027369" y="693763"/>
                  <a:pt x="1027369" y="484559"/>
                  <a:pt x="1027369" y="275354"/>
                </a:cubicBezTo>
                <a:cubicBezTo>
                  <a:pt x="1054546" y="271890"/>
                  <a:pt x="1081796" y="268591"/>
                  <a:pt x="1109051" y="265461"/>
                </a:cubicBezTo>
                <a:cubicBezTo>
                  <a:pt x="1113704" y="267346"/>
                  <a:pt x="1119022" y="271981"/>
                  <a:pt x="1125002" y="279369"/>
                </a:cubicBezTo>
                <a:cubicBezTo>
                  <a:pt x="1130984" y="286760"/>
                  <a:pt x="1136466" y="295020"/>
                  <a:pt x="1141450" y="304144"/>
                </a:cubicBezTo>
                <a:cubicBezTo>
                  <a:pt x="1146437" y="313271"/>
                  <a:pt x="1150588" y="322494"/>
                  <a:pt x="1153912" y="331808"/>
                </a:cubicBezTo>
                <a:cubicBezTo>
                  <a:pt x="1157237" y="341123"/>
                  <a:pt x="1158896" y="348604"/>
                  <a:pt x="1158896" y="354247"/>
                </a:cubicBezTo>
                <a:cubicBezTo>
                  <a:pt x="1158896" y="513066"/>
                  <a:pt x="1158896" y="671884"/>
                  <a:pt x="1158896" y="830702"/>
                </a:cubicBezTo>
                <a:cubicBezTo>
                  <a:pt x="1176526" y="848166"/>
                  <a:pt x="1194135" y="865696"/>
                  <a:pt x="1211762" y="883281"/>
                </a:cubicBezTo>
                <a:cubicBezTo>
                  <a:pt x="1211762" y="673673"/>
                  <a:pt x="1211762" y="464065"/>
                  <a:pt x="1211762" y="254457"/>
                </a:cubicBezTo>
                <a:cubicBezTo>
                  <a:pt x="1234182" y="252226"/>
                  <a:pt x="1256607" y="250106"/>
                  <a:pt x="1279034" y="248093"/>
                </a:cubicBezTo>
                <a:cubicBezTo>
                  <a:pt x="1281365" y="247884"/>
                  <a:pt x="1283697" y="247676"/>
                  <a:pt x="1286028" y="247469"/>
                </a:cubicBezTo>
                <a:cubicBezTo>
                  <a:pt x="1291358" y="264734"/>
                  <a:pt x="1296684" y="282004"/>
                  <a:pt x="1302013" y="299277"/>
                </a:cubicBezTo>
                <a:cubicBezTo>
                  <a:pt x="1309342" y="301868"/>
                  <a:pt x="1317333" y="303811"/>
                  <a:pt x="1325992" y="305105"/>
                </a:cubicBezTo>
                <a:cubicBezTo>
                  <a:pt x="1334652" y="306400"/>
                  <a:pt x="1343977" y="307859"/>
                  <a:pt x="1353979" y="309487"/>
                </a:cubicBezTo>
                <a:cubicBezTo>
                  <a:pt x="1370661" y="312201"/>
                  <a:pt x="1388678" y="315870"/>
                  <a:pt x="1408020" y="320529"/>
                </a:cubicBezTo>
                <a:cubicBezTo>
                  <a:pt x="1427373" y="325191"/>
                  <a:pt x="1445386" y="332245"/>
                  <a:pt x="1462059" y="341645"/>
                </a:cubicBezTo>
                <a:cubicBezTo>
                  <a:pt x="1478748" y="351053"/>
                  <a:pt x="1492588" y="363723"/>
                  <a:pt x="1503601" y="379598"/>
                </a:cubicBezTo>
                <a:cubicBezTo>
                  <a:pt x="1514622" y="395484"/>
                  <a:pt x="1520133" y="415929"/>
                  <a:pt x="1520133" y="440921"/>
                </a:cubicBezTo>
                <a:cubicBezTo>
                  <a:pt x="1520133" y="448983"/>
                  <a:pt x="1519465" y="456276"/>
                  <a:pt x="1518129" y="462802"/>
                </a:cubicBezTo>
                <a:cubicBezTo>
                  <a:pt x="1516794" y="469327"/>
                  <a:pt x="1514789" y="473875"/>
                  <a:pt x="1512118" y="476448"/>
                </a:cubicBezTo>
                <a:cubicBezTo>
                  <a:pt x="1504103" y="474491"/>
                  <a:pt x="1496755" y="473316"/>
                  <a:pt x="1490080" y="472915"/>
                </a:cubicBezTo>
                <a:cubicBezTo>
                  <a:pt x="1483409" y="472513"/>
                  <a:pt x="1476404" y="472543"/>
                  <a:pt x="1469065" y="473008"/>
                </a:cubicBezTo>
                <a:cubicBezTo>
                  <a:pt x="1451050" y="474151"/>
                  <a:pt x="1435701" y="479020"/>
                  <a:pt x="1423030" y="487558"/>
                </a:cubicBezTo>
                <a:cubicBezTo>
                  <a:pt x="1410349" y="496102"/>
                  <a:pt x="1399843" y="506136"/>
                  <a:pt x="1391508" y="517634"/>
                </a:cubicBezTo>
                <a:cubicBezTo>
                  <a:pt x="1383167" y="529138"/>
                  <a:pt x="1377161" y="541482"/>
                  <a:pt x="1373494" y="554661"/>
                </a:cubicBezTo>
                <a:cubicBezTo>
                  <a:pt x="1369826" y="567842"/>
                  <a:pt x="1367990" y="579673"/>
                  <a:pt x="1367990" y="590153"/>
                </a:cubicBezTo>
                <a:cubicBezTo>
                  <a:pt x="1367990" y="616757"/>
                  <a:pt x="1376676" y="639057"/>
                  <a:pt x="1394009" y="657121"/>
                </a:cubicBezTo>
                <a:cubicBezTo>
                  <a:pt x="1411363" y="675206"/>
                  <a:pt x="1432035" y="683405"/>
                  <a:pt x="1456055" y="681840"/>
                </a:cubicBezTo>
                <a:cubicBezTo>
                  <a:pt x="1465395" y="681232"/>
                  <a:pt x="1475065" y="678200"/>
                  <a:pt x="1485077" y="672750"/>
                </a:cubicBezTo>
                <a:cubicBezTo>
                  <a:pt x="1495083" y="667303"/>
                  <a:pt x="1504435" y="660100"/>
                  <a:pt x="1513119" y="651131"/>
                </a:cubicBezTo>
                <a:cubicBezTo>
                  <a:pt x="1521799" y="642167"/>
                  <a:pt x="1529651" y="631655"/>
                  <a:pt x="1536665" y="619580"/>
                </a:cubicBezTo>
                <a:cubicBezTo>
                  <a:pt x="1543676" y="607510"/>
                  <a:pt x="1548855" y="594135"/>
                  <a:pt x="1552195" y="579448"/>
                </a:cubicBezTo>
                <a:cubicBezTo>
                  <a:pt x="1569567" y="585795"/>
                  <a:pt x="1585597" y="599128"/>
                  <a:pt x="1600287" y="619398"/>
                </a:cubicBezTo>
                <a:cubicBezTo>
                  <a:pt x="1614990" y="639686"/>
                  <a:pt x="1627672" y="662115"/>
                  <a:pt x="1638360" y="686656"/>
                </a:cubicBezTo>
                <a:cubicBezTo>
                  <a:pt x="1649055" y="711210"/>
                  <a:pt x="1657410" y="735266"/>
                  <a:pt x="1663424" y="758816"/>
                </a:cubicBezTo>
                <a:cubicBezTo>
                  <a:pt x="1669439" y="782370"/>
                  <a:pt x="1672448" y="800597"/>
                  <a:pt x="1672448" y="813496"/>
                </a:cubicBezTo>
                <a:cubicBezTo>
                  <a:pt x="1682812" y="826820"/>
                  <a:pt x="1693174" y="840158"/>
                  <a:pt x="1703532" y="853513"/>
                </a:cubicBezTo>
                <a:cubicBezTo>
                  <a:pt x="1703532" y="643099"/>
                  <a:pt x="1703532" y="432684"/>
                  <a:pt x="1703532" y="222270"/>
                </a:cubicBezTo>
                <a:cubicBezTo>
                  <a:pt x="1731048" y="221350"/>
                  <a:pt x="1758567" y="220567"/>
                  <a:pt x="1786086" y="219918"/>
                </a:cubicBezTo>
                <a:cubicBezTo>
                  <a:pt x="1794331" y="219723"/>
                  <a:pt x="1802579" y="219541"/>
                  <a:pt x="1810827" y="219370"/>
                </a:cubicBezTo>
                <a:cubicBezTo>
                  <a:pt x="1817291" y="219236"/>
                  <a:pt x="1823755" y="219110"/>
                  <a:pt x="1830220" y="218991"/>
                </a:cubicBezTo>
                <a:cubicBezTo>
                  <a:pt x="1834901" y="221323"/>
                  <a:pt x="1840084" y="226472"/>
                  <a:pt x="1845768" y="234438"/>
                </a:cubicBezTo>
                <a:cubicBezTo>
                  <a:pt x="1851453" y="242407"/>
                  <a:pt x="1856970" y="251188"/>
                  <a:pt x="1862319" y="260782"/>
                </a:cubicBezTo>
                <a:cubicBezTo>
                  <a:pt x="1867670" y="270379"/>
                  <a:pt x="1872183" y="279990"/>
                  <a:pt x="1875860" y="289615"/>
                </a:cubicBezTo>
                <a:cubicBezTo>
                  <a:pt x="1879539" y="299241"/>
                  <a:pt x="1881378" y="306877"/>
                  <a:pt x="1881378" y="312520"/>
                </a:cubicBezTo>
                <a:cubicBezTo>
                  <a:pt x="1881378" y="471338"/>
                  <a:pt x="1881378" y="630157"/>
                  <a:pt x="1881378" y="788975"/>
                </a:cubicBezTo>
                <a:cubicBezTo>
                  <a:pt x="1898773" y="808113"/>
                  <a:pt x="1916159" y="827294"/>
                  <a:pt x="1933538" y="846514"/>
                </a:cubicBezTo>
                <a:cubicBezTo>
                  <a:pt x="1933538" y="636906"/>
                  <a:pt x="1933538" y="427298"/>
                  <a:pt x="1933538" y="217690"/>
                </a:cubicBezTo>
                <a:cubicBezTo>
                  <a:pt x="1964413" y="217480"/>
                  <a:pt x="1995290" y="217427"/>
                  <a:pt x="2026166" y="217524"/>
                </a:cubicBezTo>
                <a:cubicBezTo>
                  <a:pt x="2032742" y="217545"/>
                  <a:pt x="2039319" y="217573"/>
                  <a:pt x="2045895" y="217607"/>
                </a:cubicBezTo>
                <a:cubicBezTo>
                  <a:pt x="2095163" y="217864"/>
                  <a:pt x="2144425" y="218501"/>
                  <a:pt x="2193684" y="219490"/>
                </a:cubicBezTo>
                <a:cubicBezTo>
                  <a:pt x="2159553" y="254307"/>
                  <a:pt x="2131823" y="298648"/>
                  <a:pt x="2110431" y="352389"/>
                </a:cubicBezTo>
                <a:cubicBezTo>
                  <a:pt x="2089023" y="406169"/>
                  <a:pt x="2079001" y="470172"/>
                  <a:pt x="2080338" y="544353"/>
                </a:cubicBezTo>
                <a:cubicBezTo>
                  <a:pt x="2081007" y="594342"/>
                  <a:pt x="2086860" y="637527"/>
                  <a:pt x="2097893" y="673916"/>
                </a:cubicBezTo>
                <a:cubicBezTo>
                  <a:pt x="2108929" y="710316"/>
                  <a:pt x="2122640" y="740513"/>
                  <a:pt x="2139018" y="764527"/>
                </a:cubicBezTo>
                <a:cubicBezTo>
                  <a:pt x="2155407" y="788559"/>
                  <a:pt x="2173800" y="806601"/>
                  <a:pt x="2194186" y="818697"/>
                </a:cubicBezTo>
                <a:cubicBezTo>
                  <a:pt x="2214589" y="830802"/>
                  <a:pt x="2234810" y="837109"/>
                  <a:pt x="2254864" y="837628"/>
                </a:cubicBezTo>
                <a:cubicBezTo>
                  <a:pt x="2269571" y="838009"/>
                  <a:pt x="2282103" y="835945"/>
                  <a:pt x="2292466" y="831412"/>
                </a:cubicBezTo>
                <a:cubicBezTo>
                  <a:pt x="2302826" y="826880"/>
                  <a:pt x="2311182" y="820690"/>
                  <a:pt x="2317534" y="812828"/>
                </a:cubicBezTo>
                <a:cubicBezTo>
                  <a:pt x="2323883" y="804969"/>
                  <a:pt x="2328564" y="796455"/>
                  <a:pt x="2331572" y="787282"/>
                </a:cubicBezTo>
                <a:cubicBezTo>
                  <a:pt x="2334579" y="778111"/>
                  <a:pt x="2336084" y="769091"/>
                  <a:pt x="2336084" y="760223"/>
                </a:cubicBezTo>
                <a:cubicBezTo>
                  <a:pt x="2336084" y="750549"/>
                  <a:pt x="2334246" y="740814"/>
                  <a:pt x="2330569" y="731018"/>
                </a:cubicBezTo>
                <a:cubicBezTo>
                  <a:pt x="2326893" y="721224"/>
                  <a:pt x="2322047" y="712602"/>
                  <a:pt x="2316029" y="705155"/>
                </a:cubicBezTo>
                <a:cubicBezTo>
                  <a:pt x="2310014" y="697711"/>
                  <a:pt x="2302829" y="691845"/>
                  <a:pt x="2294471" y="687567"/>
                </a:cubicBezTo>
                <a:cubicBezTo>
                  <a:pt x="2286117" y="683290"/>
                  <a:pt x="2276924" y="681011"/>
                  <a:pt x="2266897" y="680741"/>
                </a:cubicBezTo>
                <a:cubicBezTo>
                  <a:pt x="2252190" y="681149"/>
                  <a:pt x="2240992" y="687730"/>
                  <a:pt x="2233305" y="700443"/>
                </a:cubicBezTo>
                <a:cubicBezTo>
                  <a:pt x="2225615" y="713161"/>
                  <a:pt x="2221770" y="728794"/>
                  <a:pt x="2221770" y="747336"/>
                </a:cubicBezTo>
                <a:cubicBezTo>
                  <a:pt x="2221770" y="753786"/>
                  <a:pt x="2222104" y="760243"/>
                  <a:pt x="2222773" y="766708"/>
                </a:cubicBezTo>
                <a:cubicBezTo>
                  <a:pt x="2223441" y="773172"/>
                  <a:pt x="2225114" y="779660"/>
                  <a:pt x="2227788" y="786172"/>
                </a:cubicBezTo>
                <a:cubicBezTo>
                  <a:pt x="2212413" y="776141"/>
                  <a:pt x="2198869" y="762559"/>
                  <a:pt x="2187164" y="745396"/>
                </a:cubicBezTo>
                <a:cubicBezTo>
                  <a:pt x="2175466" y="728243"/>
                  <a:pt x="2165600" y="709326"/>
                  <a:pt x="2157574" y="688633"/>
                </a:cubicBezTo>
                <a:cubicBezTo>
                  <a:pt x="2149551" y="667945"/>
                  <a:pt x="2143365" y="647090"/>
                  <a:pt x="2139018" y="626065"/>
                </a:cubicBezTo>
                <a:cubicBezTo>
                  <a:pt x="2134671" y="605041"/>
                  <a:pt x="2132498" y="585662"/>
                  <a:pt x="2132498" y="567926"/>
                </a:cubicBezTo>
                <a:cubicBezTo>
                  <a:pt x="2132498" y="543740"/>
                  <a:pt x="2134003" y="521793"/>
                  <a:pt x="2137012" y="502085"/>
                </a:cubicBezTo>
                <a:cubicBezTo>
                  <a:pt x="2140021" y="482377"/>
                  <a:pt x="2143866" y="464497"/>
                  <a:pt x="2148547" y="448446"/>
                </a:cubicBezTo>
                <a:cubicBezTo>
                  <a:pt x="2153228" y="432396"/>
                  <a:pt x="2158577" y="417569"/>
                  <a:pt x="2164596" y="403967"/>
                </a:cubicBezTo>
                <a:cubicBezTo>
                  <a:pt x="2170613" y="390367"/>
                  <a:pt x="2176966" y="376777"/>
                  <a:pt x="2183653" y="363198"/>
                </a:cubicBezTo>
                <a:cubicBezTo>
                  <a:pt x="2209050" y="320172"/>
                  <a:pt x="2235626" y="287508"/>
                  <a:pt x="2263387" y="265260"/>
                </a:cubicBezTo>
                <a:cubicBezTo>
                  <a:pt x="2291113" y="243040"/>
                  <a:pt x="2320368" y="229201"/>
                  <a:pt x="2351125" y="223816"/>
                </a:cubicBezTo>
                <a:cubicBezTo>
                  <a:pt x="2356138" y="223990"/>
                  <a:pt x="2361152" y="224167"/>
                  <a:pt x="2366165" y="224347"/>
                </a:cubicBezTo>
                <a:cubicBezTo>
                  <a:pt x="2372404" y="224572"/>
                  <a:pt x="2378643" y="224801"/>
                  <a:pt x="2384883" y="225036"/>
                </a:cubicBezTo>
                <a:cubicBezTo>
                  <a:pt x="2384883" y="336290"/>
                  <a:pt x="2384883" y="447543"/>
                  <a:pt x="2384883" y="558796"/>
                </a:cubicBezTo>
                <a:cubicBezTo>
                  <a:pt x="2408283" y="584275"/>
                  <a:pt x="2431665" y="609818"/>
                  <a:pt x="2455039" y="635413"/>
                </a:cubicBezTo>
                <a:cubicBezTo>
                  <a:pt x="2473073" y="611217"/>
                  <a:pt x="2491115" y="587054"/>
                  <a:pt x="2509159" y="562919"/>
                </a:cubicBezTo>
                <a:cubicBezTo>
                  <a:pt x="2526523" y="539574"/>
                  <a:pt x="2544223" y="516074"/>
                  <a:pt x="2562261" y="492421"/>
                </a:cubicBezTo>
                <a:cubicBezTo>
                  <a:pt x="2580286" y="468784"/>
                  <a:pt x="2599981" y="447478"/>
                  <a:pt x="2621357" y="428528"/>
                </a:cubicBezTo>
                <a:cubicBezTo>
                  <a:pt x="2616015" y="447575"/>
                  <a:pt x="2612342" y="467321"/>
                  <a:pt x="2610339" y="487767"/>
                </a:cubicBezTo>
                <a:cubicBezTo>
                  <a:pt x="2608336" y="508212"/>
                  <a:pt x="2607334" y="528916"/>
                  <a:pt x="2607334" y="549877"/>
                </a:cubicBezTo>
                <a:cubicBezTo>
                  <a:pt x="2607334" y="603085"/>
                  <a:pt x="2613347" y="656226"/>
                  <a:pt x="2625364" y="709308"/>
                </a:cubicBezTo>
                <a:cubicBezTo>
                  <a:pt x="2637384" y="762402"/>
                  <a:pt x="2653085" y="816122"/>
                  <a:pt x="2672441" y="870492"/>
                </a:cubicBezTo>
                <a:cubicBezTo>
                  <a:pt x="2685463" y="878538"/>
                  <a:pt x="2698475" y="886600"/>
                  <a:pt x="2711486" y="894677"/>
                </a:cubicBezTo>
                <a:cubicBezTo>
                  <a:pt x="2704144" y="866804"/>
                  <a:pt x="2697807" y="841012"/>
                  <a:pt x="2692467" y="817301"/>
                </a:cubicBezTo>
                <a:cubicBezTo>
                  <a:pt x="2687127" y="793592"/>
                  <a:pt x="2682624" y="770944"/>
                  <a:pt x="2678952" y="749355"/>
                </a:cubicBezTo>
                <a:cubicBezTo>
                  <a:pt x="2675280" y="727768"/>
                  <a:pt x="2672607" y="706645"/>
                  <a:pt x="2670938" y="685986"/>
                </a:cubicBezTo>
                <a:cubicBezTo>
                  <a:pt x="2669270" y="665328"/>
                  <a:pt x="2668434" y="644518"/>
                  <a:pt x="2668434" y="623558"/>
                </a:cubicBezTo>
                <a:cubicBezTo>
                  <a:pt x="2668434" y="579217"/>
                  <a:pt x="2672944" y="535553"/>
                  <a:pt x="2681957" y="492568"/>
                </a:cubicBezTo>
                <a:cubicBezTo>
                  <a:pt x="2690968" y="449588"/>
                  <a:pt x="2709137" y="408793"/>
                  <a:pt x="2736511" y="370247"/>
                </a:cubicBezTo>
                <a:cubicBezTo>
                  <a:pt x="2704495" y="347216"/>
                  <a:pt x="2672458" y="324279"/>
                  <a:pt x="2640388" y="301439"/>
                </a:cubicBezTo>
                <a:cubicBezTo>
                  <a:pt x="2602973" y="323465"/>
                  <a:pt x="2568423" y="352658"/>
                  <a:pt x="2536719" y="388928"/>
                </a:cubicBezTo>
                <a:cubicBezTo>
                  <a:pt x="2504968" y="425251"/>
                  <a:pt x="2472055" y="465644"/>
                  <a:pt x="2438001" y="510127"/>
                </a:cubicBezTo>
                <a:cubicBezTo>
                  <a:pt x="2438001" y="415804"/>
                  <a:pt x="2438001" y="321480"/>
                  <a:pt x="2438001" y="227156"/>
                </a:cubicBezTo>
                <a:cubicBezTo>
                  <a:pt x="2557388" y="232192"/>
                  <a:pt x="2676703" y="239025"/>
                  <a:pt x="2795903" y="247257"/>
                </a:cubicBezTo>
                <a:cubicBezTo>
                  <a:pt x="2798461" y="247433"/>
                  <a:pt x="2801019" y="247611"/>
                  <a:pt x="2803577" y="247789"/>
                </a:cubicBezTo>
                <a:cubicBezTo>
                  <a:pt x="2910098" y="255198"/>
                  <a:pt x="3016551" y="263719"/>
                  <a:pt x="3122933" y="273070"/>
                </a:cubicBezTo>
                <a:cubicBezTo>
                  <a:pt x="3122933" y="284356"/>
                  <a:pt x="3122933" y="295643"/>
                  <a:pt x="3122933" y="306930"/>
                </a:cubicBezTo>
                <a:cubicBezTo>
                  <a:pt x="3023201" y="364357"/>
                  <a:pt x="2923506" y="422456"/>
                  <a:pt x="2823931" y="481399"/>
                </a:cubicBezTo>
                <a:cubicBezTo>
                  <a:pt x="2842948" y="510970"/>
                  <a:pt x="2861951" y="540570"/>
                  <a:pt x="2880953" y="570194"/>
                </a:cubicBezTo>
                <a:cubicBezTo>
                  <a:pt x="2941667" y="586006"/>
                  <a:pt x="2995340" y="617770"/>
                  <a:pt x="3041962" y="665180"/>
                </a:cubicBezTo>
                <a:cubicBezTo>
                  <a:pt x="3088642" y="712648"/>
                  <a:pt x="3123600" y="782234"/>
                  <a:pt x="3146912" y="873783"/>
                </a:cubicBezTo>
                <a:cubicBezTo>
                  <a:pt x="3156572" y="885527"/>
                  <a:pt x="3166227" y="897279"/>
                  <a:pt x="3175884" y="909034"/>
                </a:cubicBezTo>
                <a:cubicBezTo>
                  <a:pt x="3175884" y="698620"/>
                  <a:pt x="3175884" y="488206"/>
                  <a:pt x="3175884" y="277792"/>
                </a:cubicBezTo>
                <a:cubicBezTo>
                  <a:pt x="3204857" y="280412"/>
                  <a:pt x="3233828" y="283091"/>
                  <a:pt x="3262798" y="285822"/>
                </a:cubicBezTo>
                <a:cubicBezTo>
                  <a:pt x="3249815" y="265251"/>
                  <a:pt x="3236824" y="244690"/>
                  <a:pt x="3223837" y="224136"/>
                </a:cubicBezTo>
                <a:cubicBezTo>
                  <a:pt x="3071224" y="210002"/>
                  <a:pt x="2918460" y="197395"/>
                  <a:pt x="2765539" y="187145"/>
                </a:cubicBezTo>
                <a:cubicBezTo>
                  <a:pt x="2764650" y="187086"/>
                  <a:pt x="2763760" y="187026"/>
                  <a:pt x="2762870" y="186967"/>
                </a:cubicBezTo>
                <a:cubicBezTo>
                  <a:pt x="2618401" y="177309"/>
                  <a:pt x="2473777" y="169759"/>
                  <a:pt x="2329065" y="165027"/>
                </a:cubicBezTo>
                <a:cubicBezTo>
                  <a:pt x="2316921" y="164630"/>
                  <a:pt x="2304777" y="164253"/>
                  <a:pt x="2292633" y="163896"/>
                </a:cubicBezTo>
                <a:cubicBezTo>
                  <a:pt x="2197709" y="161106"/>
                  <a:pt x="2102741" y="159554"/>
                  <a:pt x="2007774" y="159439"/>
                </a:cubicBezTo>
                <a:cubicBezTo>
                  <a:pt x="2002535" y="159433"/>
                  <a:pt x="1997297" y="159431"/>
                  <a:pt x="1992057" y="159433"/>
                </a:cubicBezTo>
                <a:cubicBezTo>
                  <a:pt x="1972216" y="159442"/>
                  <a:pt x="1952375" y="159515"/>
                  <a:pt x="1932535" y="159652"/>
                </a:cubicBezTo>
                <a:cubicBezTo>
                  <a:pt x="1930864" y="153214"/>
                  <a:pt x="1929192" y="146777"/>
                  <a:pt x="1927520" y="140340"/>
                </a:cubicBezTo>
                <a:cubicBezTo>
                  <a:pt x="1924176" y="124242"/>
                  <a:pt x="1918994" y="106144"/>
                  <a:pt x="1911972" y="86052"/>
                </a:cubicBezTo>
                <a:cubicBezTo>
                  <a:pt x="1904951" y="65964"/>
                  <a:pt x="1894757" y="51151"/>
                  <a:pt x="1881378" y="41642"/>
                </a:cubicBezTo>
                <a:close/>
                <a:moveTo>
                  <a:pt x="0" y="0"/>
                </a:moveTo>
                <a:lnTo>
                  <a:pt x="8398536" y="0"/>
                </a:lnTo>
                <a:lnTo>
                  <a:pt x="8398536" y="1210121"/>
                </a:lnTo>
                <a:lnTo>
                  <a:pt x="0" y="1210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0322" y="2875002"/>
            <a:ext cx="6272011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</a:t>
            </a:r>
            <a:r>
              <a:rPr lang="en-US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2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48051" y="204823"/>
            <a:ext cx="5257800" cy="221599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0" y="3964579"/>
            <a:ext cx="11342720" cy="2737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820" y="3151835"/>
            <a:ext cx="1079226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১০.২ .১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7" y="3429000"/>
            <a:ext cx="803765" cy="803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3" y="762274"/>
            <a:ext cx="2020558" cy="187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06" y="642107"/>
            <a:ext cx="1184246" cy="10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82682 -0.0141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4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2"/>
          </a:soli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0" y="2102063"/>
            <a:ext cx="3731233" cy="2653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87" y="2038547"/>
            <a:ext cx="3407753" cy="2884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4" y="1567519"/>
            <a:ext cx="2154956" cy="30313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8241" y="5124965"/>
            <a:ext cx="10936309" cy="98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চাহিদা পূরণের জন্য মানুষ বিভিন্ন ধরনের কৃষি প্রযুক্তির উদ্ভাবন করেছে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0702" y="414619"/>
            <a:ext cx="3670479" cy="8163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2105"/>
              </a:avLst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0A57E2-FBD3-4122-AA78-51DBE8064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E6C2658-38A0-4A70-BF12-50F3EB145BC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38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D6AB784D-3083-46FD-8252-06672E6C7D68}"/>
                </a:ext>
              </a:extLst>
            </p:cNvPr>
            <p:cNvSpPr/>
            <p:nvPr userDrawn="1"/>
          </p:nvSpPr>
          <p:spPr>
            <a:xfrm>
              <a:off x="235130" y="210094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grpFill/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8595E203-0919-4864-A15B-F7ED6187BA06}"/>
                </a:ext>
              </a:extLst>
            </p:cNvPr>
            <p:cNvSpPr/>
            <p:nvPr userDrawn="1"/>
          </p:nvSpPr>
          <p:spPr>
            <a:xfrm flipH="1" flipV="1">
              <a:off x="9487989" y="1312819"/>
              <a:ext cx="2468880" cy="5303520"/>
            </a:xfrm>
            <a:prstGeom prst="halfFrame">
              <a:avLst>
                <a:gd name="adj1" fmla="val 6827"/>
                <a:gd name="adj2" fmla="val 7013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73510" y="412125"/>
            <a:ext cx="3902298" cy="734096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abol 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31" y="1559394"/>
            <a:ext cx="2211336" cy="274320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8" descr="kodal 31.jpg"/>
          <p:cNvPicPr>
            <a:picLocks noChangeAspect="1"/>
          </p:cNvPicPr>
          <p:nvPr/>
        </p:nvPicPr>
        <p:blipFill>
          <a:blip r:embed="rId4"/>
          <a:srcRect r="55662"/>
          <a:stretch>
            <a:fillRect/>
          </a:stretch>
        </p:blipFill>
        <p:spPr>
          <a:xfrm>
            <a:off x="4876125" y="1510543"/>
            <a:ext cx="1905000" cy="2362200"/>
          </a:xfrm>
          <a:prstGeom prst="rect">
            <a:avLst/>
          </a:prstGeom>
        </p:spPr>
      </p:pic>
      <p:pic>
        <p:nvPicPr>
          <p:cNvPr id="10" name="Picture 9" descr="langgol 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969" y="1595286"/>
            <a:ext cx="253365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459" y="4109886"/>
            <a:ext cx="14478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শাবল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5636" y="4187038"/>
            <a:ext cx="1676400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কোদাল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2858" y="4315136"/>
            <a:ext cx="1752600" cy="7694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897" y="5569600"/>
            <a:ext cx="11594206" cy="584775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চাষাবাদের জন্য মানুষ বিভিন্ন কৃষি প্রযুক্তি যেমন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শাবল 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কোদাল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,লাঙ্গল উদ্ভাবন করেছেন।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4000" dirty="0" err="1" smtClean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471</Words>
  <Application>Microsoft Office PowerPoint</Application>
  <PresentationFormat>Widescreen</PresentationFormat>
  <Paragraphs>101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Vrinda</vt:lpstr>
      <vt:lpstr>Calibri Light</vt:lpstr>
      <vt:lpstr>Calibri</vt:lpstr>
      <vt:lpstr>Wingdings</vt:lpstr>
      <vt:lpstr>NikoshBAN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কালনী কন্টেন্ট মিডিয়া</Manager>
  <Company>কালনী কন্টেন্ট মিডিয়া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কন্টেন্ট</dc:title>
  <dc:subject>৫ম , বিজ্ঞান , কৃষিতে প্রযুক্তি</dc:subject>
  <dc:creator>এম মেরাজুল ইসলাম</dc:creator>
  <cp:lastModifiedBy>dpe</cp:lastModifiedBy>
  <cp:revision>62</cp:revision>
  <dcterms:created xsi:type="dcterms:W3CDTF">2020-04-16T23:06:48Z</dcterms:created>
  <dcterms:modified xsi:type="dcterms:W3CDTF">2020-06-02T17:23:25Z</dcterms:modified>
</cp:coreProperties>
</file>