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75" r:id="rId6"/>
    <p:sldId id="273" r:id="rId7"/>
    <p:sldId id="261" r:id="rId8"/>
    <p:sldId id="262" r:id="rId9"/>
    <p:sldId id="276" r:id="rId10"/>
    <p:sldId id="263" r:id="rId11"/>
    <p:sldId id="264" r:id="rId12"/>
    <p:sldId id="277" r:id="rId13"/>
    <p:sldId id="265" r:id="rId14"/>
    <p:sldId id="278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9" r:id="rId23"/>
  </p:sldIdLst>
  <p:sldSz cx="11887200" cy="73152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98" y="34"/>
      </p:cViewPr>
      <p:guideLst>
        <p:guide orient="horz" pos="2304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4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8"/>
            <a:ext cx="267462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8"/>
            <a:ext cx="782574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4"/>
            <a:ext cx="10104120" cy="145288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4"/>
            <a:ext cx="5252244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7"/>
            <a:ext cx="5252244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4"/>
            <a:ext cx="5254308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7"/>
            <a:ext cx="5254308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4"/>
            <a:ext cx="6645275" cy="6243321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4"/>
            <a:ext cx="3910807" cy="5003801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0"/>
            <a:ext cx="10698480" cy="482769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07"/>
            <a:ext cx="27736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07"/>
            <a:ext cx="37642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07"/>
            <a:ext cx="27736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d.muhi69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11125200" cy="1568027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Welcome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74720"/>
            <a:ext cx="10134600" cy="3230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49" y="0"/>
            <a:ext cx="12024897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457200"/>
            <a:ext cx="516365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/>
              <a:t>3</a:t>
            </a:r>
            <a:r>
              <a:rPr lang="en-US" sz="4000" dirty="0" smtClean="0"/>
              <a:t>. Present Perfect </a:t>
            </a:r>
            <a:r>
              <a:rPr lang="en-US" sz="4000" dirty="0" smtClean="0"/>
              <a:t>Tense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26737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82827" y="1482445"/>
            <a:ext cx="955120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Structure</a:t>
            </a:r>
            <a:r>
              <a:rPr lang="en-US" sz="3600" dirty="0" smtClean="0"/>
              <a:t>: </a:t>
            </a:r>
          </a:p>
          <a:p>
            <a:pPr algn="ctr"/>
            <a:r>
              <a:rPr lang="en-US" sz="3600" dirty="0" smtClean="0"/>
              <a:t>Subject + have/ has + Past participle form of verb 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914400" y="3000133"/>
            <a:ext cx="56388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/>
              <a:t>Present perfect definition: The present perfect tense is a verb tense used to express actions that occurred at a non-specific time.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000133"/>
            <a:ext cx="4425250" cy="2944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3766" y="5979852"/>
            <a:ext cx="442525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I have drunk a glass of </a:t>
            </a:r>
          </a:p>
          <a:p>
            <a:pPr algn="ctr"/>
            <a:r>
              <a:rPr lang="en-US" sz="3600" dirty="0" smtClean="0"/>
              <a:t>water.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18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381000"/>
            <a:ext cx="765639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1. </a:t>
            </a:r>
            <a:r>
              <a:rPr lang="en-US" sz="4000" dirty="0" smtClean="0"/>
              <a:t>Present</a:t>
            </a:r>
            <a:r>
              <a:rPr lang="en-US" sz="4000" dirty="0" smtClean="0"/>
              <a:t> </a:t>
            </a:r>
            <a:r>
              <a:rPr lang="en-US" sz="4000" dirty="0" smtClean="0"/>
              <a:t>Perfect Continuous Tense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1" y="2819400"/>
            <a:ext cx="5410200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</a:t>
            </a:r>
            <a:r>
              <a:rPr lang="en-US" sz="3600" b="1" dirty="0"/>
              <a:t>present perfect continuous</a:t>
            </a:r>
            <a:r>
              <a:rPr lang="en-US" sz="3600" dirty="0"/>
              <a:t> </a:t>
            </a:r>
            <a:r>
              <a:rPr lang="en-US" sz="3600" dirty="0" smtClean="0"/>
              <a:t>is a verb </a:t>
            </a:r>
            <a:r>
              <a:rPr lang="en-US" sz="3600" b="1" dirty="0"/>
              <a:t>tense</a:t>
            </a:r>
            <a:r>
              <a:rPr lang="en-US" sz="3600" dirty="0"/>
              <a:t> which is used to </a:t>
            </a:r>
            <a:r>
              <a:rPr lang="en-US" sz="3600" dirty="0" smtClean="0"/>
              <a:t>show that </a:t>
            </a:r>
            <a:r>
              <a:rPr lang="en-US" sz="3600" dirty="0"/>
              <a:t>an action started in the past </a:t>
            </a:r>
            <a:r>
              <a:rPr lang="en-US" sz="3600" dirty="0" smtClean="0"/>
              <a:t>and </a:t>
            </a:r>
            <a:r>
              <a:rPr lang="en-US" sz="3600" dirty="0"/>
              <a:t>has continued up to the </a:t>
            </a:r>
            <a:r>
              <a:rPr lang="en-US" sz="3600" b="1" dirty="0"/>
              <a:t>present</a:t>
            </a:r>
            <a:r>
              <a:rPr lang="en-US" sz="3600" dirty="0"/>
              <a:t> moment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714565" y="1402396"/>
            <a:ext cx="8305672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Structure: Subject + have/has + been + -</a:t>
            </a:r>
            <a:r>
              <a:rPr lang="en-US" sz="3200" dirty="0" err="1" smtClean="0"/>
              <a:t>ing</a:t>
            </a:r>
            <a:r>
              <a:rPr lang="en-US" sz="3200" dirty="0" smtClean="0"/>
              <a:t> Verb </a:t>
            </a:r>
          </a:p>
          <a:p>
            <a:r>
              <a:rPr lang="en-US" sz="3200" dirty="0" smtClean="0"/>
              <a:t>+  period of time/ point of time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835166"/>
            <a:ext cx="4724400" cy="3400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6400800"/>
            <a:ext cx="7239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It has been raining since morning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752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29" y="152400"/>
            <a:ext cx="10698480" cy="121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Past Indefinite Tense </a:t>
            </a:r>
            <a:br>
              <a:rPr lang="en-US" dirty="0" smtClean="0"/>
            </a:br>
            <a:r>
              <a:rPr lang="en-US" sz="4000" dirty="0" smtClean="0"/>
              <a:t>Structure: Subject + Past form of Verb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057400"/>
            <a:ext cx="5250180" cy="48276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/>
              <a:t>past indefinite tense</a:t>
            </a:r>
            <a:r>
              <a:rPr lang="en-US" dirty="0"/>
              <a:t>, also known as </a:t>
            </a:r>
            <a:r>
              <a:rPr lang="en-US" i="1" dirty="0"/>
              <a:t>simple past tense</a:t>
            </a:r>
            <a:r>
              <a:rPr lang="en-US" dirty="0"/>
              <a:t>, is used to indicate a finished or completed action/task that occurred/happened at a specific point in time in the </a:t>
            </a:r>
            <a:r>
              <a:rPr lang="en-US" i="1" dirty="0"/>
              <a:t>past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2028496"/>
            <a:ext cx="5517696" cy="3610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5791200"/>
            <a:ext cx="4572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Bangladesh became independence in 1971.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8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400"/>
            <a:ext cx="804463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Past Continuous Tense</a:t>
            </a:r>
          </a:p>
          <a:p>
            <a:pPr algn="ctr"/>
            <a:r>
              <a:rPr lang="en-US" sz="3600" dirty="0" smtClean="0"/>
              <a:t>Structure: Subject + was/were + -</a:t>
            </a:r>
            <a:r>
              <a:rPr lang="en-US" sz="3600" dirty="0" err="1" smtClean="0"/>
              <a:t>ing</a:t>
            </a:r>
            <a:r>
              <a:rPr lang="en-US" sz="3600" dirty="0" smtClean="0"/>
              <a:t> Verb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87912" y="2362200"/>
            <a:ext cx="541020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/>
              <a:t>The </a:t>
            </a:r>
            <a:r>
              <a:rPr lang="en-US" sz="3600" i="1" dirty="0" smtClean="0"/>
              <a:t>Past Continuous Tense</a:t>
            </a:r>
            <a:r>
              <a:rPr lang="en-US" sz="3600" dirty="0" smtClean="0"/>
              <a:t> </a:t>
            </a:r>
            <a:r>
              <a:rPr lang="en-US" sz="3600" dirty="0"/>
              <a:t>is used to describe actions that began in the past and often continued for a short period of time after the action started.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362200"/>
            <a:ext cx="4876800" cy="3245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5958961"/>
            <a:ext cx="8229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We were watching a nice movie yesterday night.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018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Past Perfect Tense</a:t>
            </a:r>
            <a:br>
              <a:rPr lang="en-US" dirty="0" smtClean="0"/>
            </a:br>
            <a:r>
              <a:rPr lang="en-US" sz="4000" dirty="0" smtClean="0"/>
              <a:t>Structure: Subject+ had + past participle form of verb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The </a:t>
            </a:r>
            <a:r>
              <a:rPr lang="en-US" i="1" dirty="0"/>
              <a:t>past perfect tense</a:t>
            </a:r>
            <a:r>
              <a:rPr lang="en-US" dirty="0"/>
              <a:t> is used to show that something happened before another action in the </a:t>
            </a:r>
            <a:r>
              <a:rPr lang="en-US" i="1" dirty="0"/>
              <a:t>past</a:t>
            </a:r>
            <a:r>
              <a:rPr lang="en-US" dirty="0"/>
              <a:t>. It can also be used to show that something happened before a specific time in the </a:t>
            </a:r>
            <a:r>
              <a:rPr lang="en-US" i="1" dirty="0"/>
              <a:t>past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0" y="1706880"/>
            <a:ext cx="5044440" cy="3550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5460415"/>
            <a:ext cx="504444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patient had died before the doctor came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8923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5575"/>
            <a:ext cx="10698480" cy="1219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Past Perfect Continuous Tense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959" y="1828800"/>
            <a:ext cx="80223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Structure: Subject + had been + - </a:t>
            </a:r>
            <a:r>
              <a:rPr lang="en-US" sz="3600" dirty="0" err="1" smtClean="0"/>
              <a:t>ing</a:t>
            </a:r>
            <a:r>
              <a:rPr lang="en-US" sz="3600" dirty="0" smtClean="0"/>
              <a:t> verb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75441" y="2971800"/>
            <a:ext cx="5063359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/>
              <a:t>The </a:t>
            </a:r>
            <a:r>
              <a:rPr lang="en-US" sz="3600" b="1" dirty="0"/>
              <a:t>past perfect continuous tense</a:t>
            </a:r>
            <a:r>
              <a:rPr lang="en-US" sz="3600" dirty="0"/>
              <a:t> </a:t>
            </a:r>
            <a:r>
              <a:rPr lang="en-US" sz="3600" dirty="0" smtClean="0"/>
              <a:t>shows </a:t>
            </a:r>
            <a:r>
              <a:rPr lang="en-US" sz="3600" dirty="0"/>
              <a:t>that an action that started in the </a:t>
            </a:r>
            <a:r>
              <a:rPr lang="en-US" sz="3600" b="1" dirty="0"/>
              <a:t>past</a:t>
            </a:r>
            <a:r>
              <a:rPr lang="en-US" sz="3600" dirty="0"/>
              <a:t> continued up until another time in the </a:t>
            </a:r>
            <a:r>
              <a:rPr lang="en-US" sz="3600" b="1" dirty="0"/>
              <a:t>past</a:t>
            </a:r>
            <a:r>
              <a:rPr lang="en-US" sz="3600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971800"/>
            <a:ext cx="5364480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6200" y="6387234"/>
            <a:ext cx="7796123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We visited cox’s bazar last Monday.</a:t>
            </a:r>
          </a:p>
          <a:p>
            <a:pPr algn="r"/>
            <a:r>
              <a:rPr lang="en-US" sz="2400" dirty="0" smtClean="0"/>
              <a:t>We could not go out because it had been raining all day long.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40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8763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Future Indefinite Tense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24000"/>
            <a:ext cx="9982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Structure: Subject + shall/will + Present form of Verb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85800" y="2667000"/>
            <a:ext cx="510540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i="1" dirty="0"/>
              <a:t>Simple Future</a:t>
            </a:r>
            <a:r>
              <a:rPr lang="en-US" sz="4000" dirty="0"/>
              <a:t> (</a:t>
            </a:r>
            <a:r>
              <a:rPr lang="en-US" sz="4000" i="1" dirty="0"/>
              <a:t>Future</a:t>
            </a:r>
            <a:r>
              <a:rPr lang="en-US" sz="4000" dirty="0"/>
              <a:t> Indefinite) is used when an action is promised/thought to occur in the </a:t>
            </a:r>
            <a:r>
              <a:rPr lang="en-US" sz="4000" i="1" dirty="0"/>
              <a:t>future</a:t>
            </a:r>
            <a:r>
              <a:rPr lang="en-US" sz="4000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196" y="2667000"/>
            <a:ext cx="5348452" cy="33133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93074" y="6117104"/>
            <a:ext cx="773692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We shall go to children’s park tomorrow.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442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1" grpId="0" animBg="1"/>
      <p:bldP spid="11" grpI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dirty="0" smtClean="0"/>
              <a:t>Future Continuous Tense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828435" y="1546306"/>
            <a:ext cx="823033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Structure: Subject + shall be/ will be + - </a:t>
            </a:r>
            <a:r>
              <a:rPr lang="en-US" sz="3200" dirty="0" err="1" smtClean="0"/>
              <a:t>ing</a:t>
            </a:r>
            <a:r>
              <a:rPr lang="en-US" sz="3200" dirty="0" smtClean="0"/>
              <a:t> verb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254477"/>
            <a:ext cx="5730240" cy="36603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9774" y="6038194"/>
            <a:ext cx="610642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She will be teaching us English</a:t>
            </a:r>
          </a:p>
          <a:p>
            <a:r>
              <a:rPr lang="en-US" sz="3600" dirty="0" smtClean="0"/>
              <a:t> this time tomorrow.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68084" y="2804756"/>
            <a:ext cx="4587240" cy="30469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The </a:t>
            </a:r>
            <a:r>
              <a:rPr lang="en-US" sz="3200" b="1" dirty="0"/>
              <a:t>future continuous </a:t>
            </a:r>
            <a:r>
              <a:rPr lang="en-US" sz="3200" b="1" dirty="0" err="1" smtClean="0"/>
              <a:t>tense</a:t>
            </a:r>
            <a:r>
              <a:rPr lang="en-US" sz="3200" dirty="0" err="1" smtClean="0"/>
              <a:t>is</a:t>
            </a:r>
            <a:r>
              <a:rPr lang="en-US" sz="3200" dirty="0" smtClean="0"/>
              <a:t> </a:t>
            </a:r>
            <a:r>
              <a:rPr lang="en-US" sz="3200" dirty="0"/>
              <a:t>a verb </a:t>
            </a:r>
            <a:r>
              <a:rPr lang="en-US" sz="3200" b="1" dirty="0"/>
              <a:t>tense</a:t>
            </a:r>
            <a:r>
              <a:rPr lang="en-US" sz="3200" dirty="0"/>
              <a:t> that indicates that something will occur in the </a:t>
            </a:r>
            <a:r>
              <a:rPr lang="en-US" sz="3200" b="1" dirty="0"/>
              <a:t>future</a:t>
            </a:r>
            <a:r>
              <a:rPr lang="en-US" sz="3200" dirty="0"/>
              <a:t> and continue for an expected length of time.</a:t>
            </a:r>
          </a:p>
        </p:txBody>
      </p:sp>
    </p:spTree>
    <p:extLst>
      <p:ext uri="{BB962C8B-B14F-4D97-AF65-F5344CB8AC3E}">
        <p14:creationId xmlns:p14="http://schemas.microsoft.com/office/powerpoint/2010/main" val="87077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698480" cy="10176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Future Perfect Tense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6394" y="1447800"/>
            <a:ext cx="1134009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Structure: Subject + shall/will + have + Past Participle form of verb 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57200" y="2392502"/>
            <a:ext cx="5029200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/>
              <a:t>The future perfect tense expresses action that will be finished at some point in the future.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1" y="2362201"/>
            <a:ext cx="5673054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58827" y="5715000"/>
            <a:ext cx="489685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He will have reached the </a:t>
            </a:r>
          </a:p>
          <a:p>
            <a:pPr algn="ctr"/>
            <a:r>
              <a:rPr lang="en-US" sz="3600" dirty="0" smtClean="0"/>
              <a:t>station by this time.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17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228600"/>
            <a:ext cx="8441735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Future Perfect Continuous Tense 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371600"/>
            <a:ext cx="1044196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/>
              <a:t>Structure: Subject + shall/ will + have been + -</a:t>
            </a:r>
            <a:r>
              <a:rPr lang="en-US" sz="3600" dirty="0" err="1" smtClean="0"/>
              <a:t>ing</a:t>
            </a:r>
            <a:r>
              <a:rPr lang="en-US" sz="3600" dirty="0" smtClean="0"/>
              <a:t> verb.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253212" y="2667000"/>
            <a:ext cx="5614188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/>
              <a:t>The </a:t>
            </a:r>
            <a:r>
              <a:rPr lang="en-US" sz="3200" b="1" dirty="0"/>
              <a:t>future perfect continuous</a:t>
            </a:r>
            <a:r>
              <a:rPr lang="en-US" sz="3200" dirty="0"/>
              <a:t>, also sometimes called the </a:t>
            </a:r>
            <a:r>
              <a:rPr lang="en-US" sz="3200" b="1" dirty="0"/>
              <a:t>future perfect progressive</a:t>
            </a:r>
            <a:r>
              <a:rPr lang="en-US" sz="3200" dirty="0"/>
              <a:t>, is a verb </a:t>
            </a:r>
            <a:r>
              <a:rPr lang="en-US" sz="3200" b="1" dirty="0"/>
              <a:t>tense</a:t>
            </a:r>
            <a:r>
              <a:rPr lang="en-US" sz="3200" dirty="0"/>
              <a:t> that describes actions that will continue up until a point in the </a:t>
            </a:r>
            <a:r>
              <a:rPr lang="en-US" sz="3200" b="1" dirty="0"/>
              <a:t>future</a:t>
            </a:r>
            <a:r>
              <a:rPr lang="en-US" sz="3200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2067" y="6172200"/>
            <a:ext cx="5240474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We </a:t>
            </a:r>
            <a:r>
              <a:rPr lang="en-US" sz="2800" b="1" dirty="0"/>
              <a:t>will have been studying</a:t>
            </a:r>
            <a:r>
              <a:rPr lang="en-US" sz="2800" dirty="0"/>
              <a:t> at </a:t>
            </a:r>
            <a:r>
              <a:rPr lang="en-US" sz="2800" dirty="0" smtClean="0"/>
              <a:t>this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glorious university for three years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667" y="2682766"/>
            <a:ext cx="5133177" cy="31793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0" y="2895600"/>
            <a:ext cx="2800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Oxford University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09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706880"/>
            <a:ext cx="9540240" cy="482769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radley Hand ITC" pitchFamily="66" charset="0"/>
              </a:rPr>
              <a:t>Mohammad </a:t>
            </a:r>
            <a:r>
              <a:rPr lang="en-US" b="1" dirty="0" err="1" smtClean="0">
                <a:solidFill>
                  <a:srgbClr val="FFFF00"/>
                </a:solidFill>
                <a:latin typeface="Bradley Hand ITC" pitchFamily="66" charset="0"/>
              </a:rPr>
              <a:t>Mohiuddin</a:t>
            </a:r>
            <a:r>
              <a:rPr lang="en-US" b="1" dirty="0" smtClean="0">
                <a:solidFill>
                  <a:srgbClr val="FFFF00"/>
                </a:solidFill>
                <a:latin typeface="Bradley Hand ITC" pitchFamily="66" charset="0"/>
              </a:rPr>
              <a:t> 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Bradley Hand ITC" pitchFamily="66" charset="0"/>
              </a:rPr>
              <a:t>Headmaster</a:t>
            </a:r>
          </a:p>
          <a:p>
            <a:r>
              <a:rPr lang="en-US" b="1" dirty="0">
                <a:solidFill>
                  <a:srgbClr val="FFFF00"/>
                </a:solidFill>
                <a:latin typeface="Bradley Hand ITC" pitchFamily="66" charset="0"/>
              </a:rPr>
              <a:t>E</a:t>
            </a:r>
            <a:r>
              <a:rPr lang="en-US" b="1" dirty="0" smtClean="0">
                <a:solidFill>
                  <a:srgbClr val="FFFF00"/>
                </a:solidFill>
                <a:latin typeface="Bradley Hand ITC" pitchFamily="66" charset="0"/>
              </a:rPr>
              <a:t>astern Refinery Model High School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Bradley Hand ITC" pitchFamily="66" charset="0"/>
              </a:rPr>
              <a:t>North </a:t>
            </a:r>
            <a:r>
              <a:rPr lang="en-US" b="1" dirty="0" err="1" smtClean="0">
                <a:solidFill>
                  <a:srgbClr val="FFFF00"/>
                </a:solidFill>
                <a:latin typeface="Bradley Hand ITC" pitchFamily="66" charset="0"/>
              </a:rPr>
              <a:t>Patenga</a:t>
            </a:r>
            <a:r>
              <a:rPr lang="en-US" b="1" dirty="0" smtClean="0">
                <a:solidFill>
                  <a:srgbClr val="FFFF00"/>
                </a:solidFill>
                <a:latin typeface="Bradley Hand ITC" pitchFamily="66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Bradley Hand ITC" pitchFamily="66" charset="0"/>
              </a:rPr>
              <a:t>, Chittagong 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Bradley Hand ITC" pitchFamily="66" charset="0"/>
              </a:rPr>
              <a:t>Mobile: 01815-118149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Bradley Hand ITC" pitchFamily="66" charset="0"/>
              </a:rPr>
              <a:t>Email: </a:t>
            </a:r>
            <a:r>
              <a:rPr lang="en-US" b="1" dirty="0" smtClean="0">
                <a:solidFill>
                  <a:srgbClr val="FFFF00"/>
                </a:solidFill>
                <a:latin typeface="Bradley Hand ITC" pitchFamily="66" charset="0"/>
                <a:hlinkClick r:id="rId2"/>
              </a:rPr>
              <a:t>md.muhi69@gmail.com</a:t>
            </a:r>
            <a:r>
              <a:rPr lang="en-US" b="1" dirty="0" smtClean="0">
                <a:solidFill>
                  <a:srgbClr val="FFFF00"/>
                </a:solidFill>
                <a:latin typeface="Bradley Hand ITC" pitchFamily="66" charset="0"/>
              </a:rPr>
              <a:t> </a:t>
            </a:r>
          </a:p>
          <a:p>
            <a:endParaRPr lang="en-US" b="1" dirty="0" smtClean="0">
              <a:solidFill>
                <a:srgbClr val="FFFF00"/>
              </a:solidFill>
              <a:latin typeface="Bradley Hand ITC" pitchFamily="66" charset="0"/>
            </a:endParaRPr>
          </a:p>
          <a:p>
            <a:endParaRPr lang="en-US" b="1" dirty="0">
              <a:solidFill>
                <a:srgbClr val="FFFF00"/>
              </a:solidFill>
              <a:latin typeface="Bradley Hand ITC" pitchFamily="66" charset="0"/>
            </a:endParaRPr>
          </a:p>
        </p:txBody>
      </p:sp>
      <p:pic>
        <p:nvPicPr>
          <p:cNvPr id="1026" name="Picture 2" descr="D:\MOBILE FILE-1\Mohammad Mohiudd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91253"/>
            <a:ext cx="2057400" cy="26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540351"/>
              </p:ext>
            </p:extLst>
          </p:nvPr>
        </p:nvGraphicFramePr>
        <p:xfrm>
          <a:off x="914400" y="914400"/>
          <a:ext cx="9753599" cy="586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4097"/>
                <a:gridCol w="1774662"/>
                <a:gridCol w="1774662"/>
                <a:gridCol w="1521139"/>
                <a:gridCol w="1521139"/>
                <a:gridCol w="16479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walk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permit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visit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revolve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write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Hand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Teach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Rehears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914400" y="1703721"/>
            <a:ext cx="10363200" cy="56246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When I opened my eyes, I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--------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strange sight.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Every morning she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---------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 early and gets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ready for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work.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If I knew what he wanted, I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not -----------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this.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I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haven’t ----------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anything from her in a long time.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The headmaster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talk to you.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Jane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her parents.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We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---------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Greece next month.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The moon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----------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around the earth.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She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---------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novel.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All students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have----------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their work.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I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been --------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English for twelve years.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The students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----------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dialogues.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073640" cy="62145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Group work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00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09600"/>
            <a:ext cx="57150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     HOME WORK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676400"/>
            <a:ext cx="10058400" cy="4893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-228600"/>
            <a:r>
              <a:rPr lang="en-US" sz="3200" kern="1800" dirty="0">
                <a:solidFill>
                  <a:srgbClr val="222222"/>
                </a:solidFill>
                <a:latin typeface="Oswald"/>
                <a:ea typeface="Times New Roman" panose="02020603050405020304" pitchFamily="18" charset="0"/>
                <a:cs typeface="Times New Roman" panose="02020603050405020304" pitchFamily="18" charset="0"/>
              </a:rPr>
              <a:t>Use right form of verbs: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     He ran fast lest he __________ (miss) the train.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     It ___________ (rain) since morning.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     If I were a bird , I ______________ (fly) 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     If I were a king, I _____________ (help) the poor.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     Had I been a king , I __________ (help) the poor.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      He ______________ ( go) out just now.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      ___________ you ever __________________ ( be) to Dhaka 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      I _____________ ( see) him recently.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      Have you ever _________________ ( be) to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Cox’sbazar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2860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 I ______________ ( work ) there recently.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762000"/>
            <a:ext cx="559178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dirty="0" smtClean="0"/>
              <a:t>That’s all for Today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2209800"/>
            <a:ext cx="75501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0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Let’s we see some sentence </a:t>
            </a:r>
            <a:endParaRPr 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1"/>
            <a:ext cx="9220200" cy="438546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 went to my uncle’s home.</a:t>
            </a:r>
          </a:p>
          <a:p>
            <a:r>
              <a:rPr lang="bn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আমি আমার চাচার বাড়িতে গিয়েছিলাম।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n-IN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 am going to my uncle’s home.</a:t>
            </a:r>
          </a:p>
          <a:p>
            <a:r>
              <a:rPr lang="bn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আমি আমার চাচার বাড়িতে যাচ্ছি।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 shall go to my uncle’s home.</a:t>
            </a:r>
            <a:endParaRPr lang="bn-IN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bn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আমি আমার চাচার বাড়িতে যাব।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061868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48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1999"/>
            <a:ext cx="10698480" cy="2057401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So, our today’s lesson is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Tense”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43048"/>
            <a:ext cx="6705600" cy="375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Tense?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71" y="1527913"/>
            <a:ext cx="9252857" cy="5181600"/>
          </a:xfrm>
        </p:spPr>
      </p:pic>
    </p:spTree>
    <p:extLst>
      <p:ext uri="{BB962C8B-B14F-4D97-AF65-F5344CB8AC3E}">
        <p14:creationId xmlns:p14="http://schemas.microsoft.com/office/powerpoint/2010/main" val="274314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Kinds of Tenses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706880"/>
            <a:ext cx="1069848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981200"/>
            <a:ext cx="1069847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457200"/>
            <a:ext cx="496937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1. Past Indefinite Tense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10439400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Structure: </a:t>
            </a:r>
          </a:p>
          <a:p>
            <a:r>
              <a:rPr lang="en-US" sz="4400" dirty="0" smtClean="0"/>
              <a:t>Subject + Present form of Verb + …. </a:t>
            </a:r>
            <a:endParaRPr lang="en-US" sz="4400" dirty="0"/>
          </a:p>
        </p:txBody>
      </p:sp>
      <p:sp>
        <p:nvSpPr>
          <p:cNvPr id="5" name="AutoShape 2" descr="Backseat generation of Aussie kids not walking to school - Ge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ackseat generation of Aussie kids not walking to school - Get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77064"/>
            <a:ext cx="3683000" cy="220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0" y="5661695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Rana</a:t>
            </a:r>
            <a:r>
              <a:rPr lang="en-US" sz="3600" dirty="0" smtClean="0"/>
              <a:t> usually  walks to school. 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216937"/>
            <a:ext cx="3071095" cy="22019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295" y="593869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Ice floats on water </a:t>
            </a:r>
            <a:endParaRPr lang="en-US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895" y="3216937"/>
            <a:ext cx="3098477" cy="23208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45974" y="5748894"/>
            <a:ext cx="2800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sun rises in the west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78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457200"/>
            <a:ext cx="534652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1. Past Continuous Tense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466211"/>
            <a:ext cx="1089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57" y="1295400"/>
            <a:ext cx="10050486" cy="56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Present Continuous Tense: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1998" y="2477813"/>
            <a:ext cx="5034643" cy="28194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0800" y="2532992"/>
            <a:ext cx="4724400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999" y="5334000"/>
            <a:ext cx="503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boy is playing guitar.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333999"/>
            <a:ext cx="4584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boys are swimming</a:t>
            </a:r>
          </a:p>
          <a:p>
            <a:r>
              <a:rPr lang="en-US" sz="3600" dirty="0" smtClean="0"/>
              <a:t> in the pond.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380417" y="1314683"/>
            <a:ext cx="6832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Subject + am/is/are +  -</a:t>
            </a:r>
            <a:r>
              <a:rPr lang="en-US" sz="4000" dirty="0" err="1" smtClean="0"/>
              <a:t>ing</a:t>
            </a:r>
            <a:r>
              <a:rPr lang="en-US" sz="4000" dirty="0" smtClean="0"/>
              <a:t> Verb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119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694</Words>
  <Application>Microsoft Office PowerPoint</Application>
  <PresentationFormat>Custom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Bradley Hand ITC</vt:lpstr>
      <vt:lpstr>Calibri</vt:lpstr>
      <vt:lpstr>Oswald</vt:lpstr>
      <vt:lpstr>Times New Roman</vt:lpstr>
      <vt:lpstr>Vrinda</vt:lpstr>
      <vt:lpstr>Office Theme</vt:lpstr>
      <vt:lpstr>Welcome</vt:lpstr>
      <vt:lpstr>About me</vt:lpstr>
      <vt:lpstr>Let’s we see some sentence </vt:lpstr>
      <vt:lpstr>So, our today’s lesson is  “Tense”</vt:lpstr>
      <vt:lpstr>What is Tense? </vt:lpstr>
      <vt:lpstr>Kinds of Tenses </vt:lpstr>
      <vt:lpstr>PowerPoint Presentation</vt:lpstr>
      <vt:lpstr>PowerPoint Presentation</vt:lpstr>
      <vt:lpstr>Structure of Present Continuous Tense:  </vt:lpstr>
      <vt:lpstr>PowerPoint Presentation</vt:lpstr>
      <vt:lpstr>PowerPoint Presentation</vt:lpstr>
      <vt:lpstr>Past Indefinite Tense  Structure: Subject + Past form of Verb </vt:lpstr>
      <vt:lpstr>PowerPoint Presentation</vt:lpstr>
      <vt:lpstr>Past Perfect Tense Structure: Subject+ had + past participle form of verb </vt:lpstr>
      <vt:lpstr>Past Perfect Continuous Tense </vt:lpstr>
      <vt:lpstr>PowerPoint Presentation</vt:lpstr>
      <vt:lpstr>Future Continuous Tense </vt:lpstr>
      <vt:lpstr>Future Perfect Tense </vt:lpstr>
      <vt:lpstr>PowerPoint Presentation</vt:lpstr>
      <vt:lpstr>Group work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Sumi</dc:creator>
  <cp:lastModifiedBy>ER</cp:lastModifiedBy>
  <cp:revision>92</cp:revision>
  <dcterms:created xsi:type="dcterms:W3CDTF">2006-08-16T00:00:00Z</dcterms:created>
  <dcterms:modified xsi:type="dcterms:W3CDTF">2020-06-02T09:19:31Z</dcterms:modified>
</cp:coreProperties>
</file>