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1" r:id="rId3"/>
    <p:sldId id="286" r:id="rId4"/>
    <p:sldId id="287" r:id="rId5"/>
    <p:sldId id="288" r:id="rId6"/>
    <p:sldId id="260" r:id="rId7"/>
    <p:sldId id="262" r:id="rId8"/>
    <p:sldId id="264" r:id="rId9"/>
    <p:sldId id="265" r:id="rId10"/>
    <p:sldId id="266" r:id="rId11"/>
    <p:sldId id="289" r:id="rId12"/>
    <p:sldId id="269" r:id="rId13"/>
    <p:sldId id="271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1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21E53-898C-468C-A345-9F3C994CD7C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527322-5958-4B19-9922-8BB3BD7DB78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ধানের জাত</a:t>
          </a:r>
          <a:endParaRPr lang="en-US" sz="80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329EAA-C39A-4F39-A1AC-F5729736D909}" type="parTrans" cxnId="{F103FF9C-F8F9-494B-B2A8-9F30472B35B0}">
      <dgm:prSet/>
      <dgm:spPr/>
      <dgm:t>
        <a:bodyPr/>
        <a:lstStyle/>
        <a:p>
          <a:endParaRPr lang="en-US"/>
        </a:p>
      </dgm:t>
    </dgm:pt>
    <dgm:pt modelId="{35114EDA-93EC-4B5B-B353-6383F48CE800}" type="sibTrans" cxnId="{F103FF9C-F8F9-494B-B2A8-9F30472B35B0}">
      <dgm:prSet/>
      <dgm:spPr/>
      <dgm:t>
        <a:bodyPr/>
        <a:lstStyle/>
        <a:p>
          <a:endParaRPr lang="en-US"/>
        </a:p>
      </dgm:t>
    </dgm:pt>
    <dgm:pt modelId="{704DED91-4C17-4850-9982-C0BD2BCD33B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জাত</a:t>
          </a:r>
          <a:endParaRPr lang="en-US" sz="6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F179B2-9EB5-4D59-9D45-E1A5D1E65E75}" type="parTrans" cxnId="{DA4EAF61-D724-472B-8AE7-5C70F644E9D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D903867-4EC0-46C6-A5D1-50298452C032}" type="sibTrans" cxnId="{DA4EAF61-D724-472B-8AE7-5C70F644E9D1}">
      <dgm:prSet/>
      <dgm:spPr/>
      <dgm:t>
        <a:bodyPr/>
        <a:lstStyle/>
        <a:p>
          <a:endParaRPr lang="en-US"/>
        </a:p>
      </dgm:t>
    </dgm:pt>
    <dgm:pt modelId="{52A03E05-D821-432E-8279-0C947329BA6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উন্নতজাত</a:t>
          </a:r>
          <a:endParaRPr lang="en-US" sz="60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97A646-DEF0-4595-9F1F-88282B025C0D}" type="parTrans" cxnId="{0122889E-F81C-4446-B1AF-363F3209F44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B568823-3AF2-4A0A-915F-00D6BD7B8C01}" type="sibTrans" cxnId="{0122889E-F81C-4446-B1AF-363F3209F440}">
      <dgm:prSet/>
      <dgm:spPr/>
      <dgm:t>
        <a:bodyPr/>
        <a:lstStyle/>
        <a:p>
          <a:endParaRPr lang="en-US"/>
        </a:p>
      </dgm:t>
    </dgm:pt>
    <dgm:pt modelId="{6C33920E-A9AE-475A-ADB6-A94A09B9BEB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উচ্চফলনশীল জাত</a:t>
          </a:r>
          <a:endParaRPr lang="en-US" sz="4800" b="1" dirty="0">
            <a:solidFill>
              <a:srgbClr val="002060"/>
            </a:solidFill>
          </a:endParaRPr>
        </a:p>
      </dgm:t>
    </dgm:pt>
    <dgm:pt modelId="{6C8D7F9D-6F0A-406F-90E0-3FEAAF45E089}" type="parTrans" cxnId="{C1291B24-FFFD-4379-9E2E-A4FF3CB7123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b="1"/>
        </a:p>
      </dgm:t>
    </dgm:pt>
    <dgm:pt modelId="{00FF6720-5EAB-4C14-BB26-93391A5E717D}" type="sibTrans" cxnId="{C1291B24-FFFD-4379-9E2E-A4FF3CB71232}">
      <dgm:prSet/>
      <dgm:spPr/>
      <dgm:t>
        <a:bodyPr/>
        <a:lstStyle/>
        <a:p>
          <a:endParaRPr lang="en-US"/>
        </a:p>
      </dgm:t>
    </dgm:pt>
    <dgm:pt modelId="{8E0D24D1-289F-4E54-872E-94211787808B}" type="pres">
      <dgm:prSet presAssocID="{82721E53-898C-468C-A345-9F3C994CD7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145BE1-025A-4BE0-930A-6028A15BA2A5}" type="pres">
      <dgm:prSet presAssocID="{4D527322-5958-4B19-9922-8BB3BD7DB789}" presName="hierRoot1" presStyleCnt="0">
        <dgm:presLayoutVars>
          <dgm:hierBranch val="init"/>
        </dgm:presLayoutVars>
      </dgm:prSet>
      <dgm:spPr/>
    </dgm:pt>
    <dgm:pt modelId="{145B6D9B-2EC9-40D0-9761-0F6EBF734481}" type="pres">
      <dgm:prSet presAssocID="{4D527322-5958-4B19-9922-8BB3BD7DB789}" presName="rootComposite1" presStyleCnt="0"/>
      <dgm:spPr/>
    </dgm:pt>
    <dgm:pt modelId="{3C1087A1-34F9-4183-B18B-8A199A967072}" type="pres">
      <dgm:prSet presAssocID="{4D527322-5958-4B19-9922-8BB3BD7DB789}" presName="rootText1" presStyleLbl="node0" presStyleIdx="0" presStyleCnt="1">
        <dgm:presLayoutVars>
          <dgm:chPref val="3"/>
        </dgm:presLayoutVars>
      </dgm:prSet>
      <dgm:spPr/>
    </dgm:pt>
    <dgm:pt modelId="{546E3EC7-244A-4C28-BB19-A8F6DC8320F3}" type="pres">
      <dgm:prSet presAssocID="{4D527322-5958-4B19-9922-8BB3BD7DB789}" presName="rootConnector1" presStyleLbl="node1" presStyleIdx="0" presStyleCnt="0"/>
      <dgm:spPr/>
    </dgm:pt>
    <dgm:pt modelId="{2F71223C-2AF5-4CF3-94A8-6148D6B0E83E}" type="pres">
      <dgm:prSet presAssocID="{4D527322-5958-4B19-9922-8BB3BD7DB789}" presName="hierChild2" presStyleCnt="0"/>
      <dgm:spPr/>
    </dgm:pt>
    <dgm:pt modelId="{ADC928FF-1102-4624-9EB5-469C5390BC11}" type="pres">
      <dgm:prSet presAssocID="{F6F179B2-9EB5-4D59-9D45-E1A5D1E65E75}" presName="Name64" presStyleLbl="parChTrans1D2" presStyleIdx="0" presStyleCnt="3"/>
      <dgm:spPr/>
    </dgm:pt>
    <dgm:pt modelId="{86950EFB-3D9D-4CDE-AFC2-63E10DE29BEA}" type="pres">
      <dgm:prSet presAssocID="{704DED91-4C17-4850-9982-C0BD2BCD33B1}" presName="hierRoot2" presStyleCnt="0">
        <dgm:presLayoutVars>
          <dgm:hierBranch val="init"/>
        </dgm:presLayoutVars>
      </dgm:prSet>
      <dgm:spPr/>
    </dgm:pt>
    <dgm:pt modelId="{85B3AACA-47F0-4986-ADC7-DBC8C6DC0AA9}" type="pres">
      <dgm:prSet presAssocID="{704DED91-4C17-4850-9982-C0BD2BCD33B1}" presName="rootComposite" presStyleCnt="0"/>
      <dgm:spPr/>
    </dgm:pt>
    <dgm:pt modelId="{85286F6A-AD6A-4430-882F-693ABCB120B1}" type="pres">
      <dgm:prSet presAssocID="{704DED91-4C17-4850-9982-C0BD2BCD33B1}" presName="rootText" presStyleLbl="node2" presStyleIdx="0" presStyleCnt="3" custScaleY="100377">
        <dgm:presLayoutVars>
          <dgm:chPref val="3"/>
        </dgm:presLayoutVars>
      </dgm:prSet>
      <dgm:spPr/>
    </dgm:pt>
    <dgm:pt modelId="{11286FD3-FC89-44CC-86F0-624D166B5C05}" type="pres">
      <dgm:prSet presAssocID="{704DED91-4C17-4850-9982-C0BD2BCD33B1}" presName="rootConnector" presStyleLbl="node2" presStyleIdx="0" presStyleCnt="3"/>
      <dgm:spPr/>
    </dgm:pt>
    <dgm:pt modelId="{5A917C40-3A46-4A59-B3B1-5C52B50426FC}" type="pres">
      <dgm:prSet presAssocID="{704DED91-4C17-4850-9982-C0BD2BCD33B1}" presName="hierChild4" presStyleCnt="0"/>
      <dgm:spPr/>
    </dgm:pt>
    <dgm:pt modelId="{FF988741-30C5-4305-8A63-FB00B5A4E823}" type="pres">
      <dgm:prSet presAssocID="{704DED91-4C17-4850-9982-C0BD2BCD33B1}" presName="hierChild5" presStyleCnt="0"/>
      <dgm:spPr/>
    </dgm:pt>
    <dgm:pt modelId="{0071F4F3-A471-48FD-949B-DF9CFDFB632E}" type="pres">
      <dgm:prSet presAssocID="{7297A646-DEF0-4595-9F1F-88282B025C0D}" presName="Name64" presStyleLbl="parChTrans1D2" presStyleIdx="1" presStyleCnt="3"/>
      <dgm:spPr/>
    </dgm:pt>
    <dgm:pt modelId="{BF8B76C1-5BC4-44F8-960C-6C72D4FE6E3F}" type="pres">
      <dgm:prSet presAssocID="{52A03E05-D821-432E-8279-0C947329BA69}" presName="hierRoot2" presStyleCnt="0">
        <dgm:presLayoutVars>
          <dgm:hierBranch val="init"/>
        </dgm:presLayoutVars>
      </dgm:prSet>
      <dgm:spPr/>
    </dgm:pt>
    <dgm:pt modelId="{508742AD-F5A5-4A79-A40E-7B66542C24F2}" type="pres">
      <dgm:prSet presAssocID="{52A03E05-D821-432E-8279-0C947329BA69}" presName="rootComposite" presStyleCnt="0"/>
      <dgm:spPr/>
    </dgm:pt>
    <dgm:pt modelId="{460B81D0-9ADC-4451-AAB5-224406B5EB43}" type="pres">
      <dgm:prSet presAssocID="{52A03E05-D821-432E-8279-0C947329BA69}" presName="rootText" presStyleLbl="node2" presStyleIdx="1" presStyleCnt="3" custScaleY="140640" custLinFactNeighborX="1248" custLinFactNeighborY="-1">
        <dgm:presLayoutVars>
          <dgm:chPref val="3"/>
        </dgm:presLayoutVars>
      </dgm:prSet>
      <dgm:spPr/>
    </dgm:pt>
    <dgm:pt modelId="{B896C9AB-3CCB-4571-9A9D-270FF7A82352}" type="pres">
      <dgm:prSet presAssocID="{52A03E05-D821-432E-8279-0C947329BA69}" presName="rootConnector" presStyleLbl="node2" presStyleIdx="1" presStyleCnt="3"/>
      <dgm:spPr/>
    </dgm:pt>
    <dgm:pt modelId="{010810E2-018A-4C50-91B9-3EE18B9C3F60}" type="pres">
      <dgm:prSet presAssocID="{52A03E05-D821-432E-8279-0C947329BA69}" presName="hierChild4" presStyleCnt="0"/>
      <dgm:spPr/>
    </dgm:pt>
    <dgm:pt modelId="{3949EE06-D028-45EC-8756-D4FBBBEFD886}" type="pres">
      <dgm:prSet presAssocID="{52A03E05-D821-432E-8279-0C947329BA69}" presName="hierChild5" presStyleCnt="0"/>
      <dgm:spPr/>
    </dgm:pt>
    <dgm:pt modelId="{E8646ACA-D81A-4711-B529-C4289D3AA4D4}" type="pres">
      <dgm:prSet presAssocID="{6C8D7F9D-6F0A-406F-90E0-3FEAAF45E089}" presName="Name64" presStyleLbl="parChTrans1D2" presStyleIdx="2" presStyleCnt="3"/>
      <dgm:spPr/>
    </dgm:pt>
    <dgm:pt modelId="{FC253B58-CD53-4111-87F5-DA473B7811F4}" type="pres">
      <dgm:prSet presAssocID="{6C33920E-A9AE-475A-ADB6-A94A09B9BEB6}" presName="hierRoot2" presStyleCnt="0">
        <dgm:presLayoutVars>
          <dgm:hierBranch val="init"/>
        </dgm:presLayoutVars>
      </dgm:prSet>
      <dgm:spPr/>
    </dgm:pt>
    <dgm:pt modelId="{6F02F8F2-0266-4E18-859B-07E65DCF2813}" type="pres">
      <dgm:prSet presAssocID="{6C33920E-A9AE-475A-ADB6-A94A09B9BEB6}" presName="rootComposite" presStyleCnt="0"/>
      <dgm:spPr/>
    </dgm:pt>
    <dgm:pt modelId="{BEBA38E3-C7A2-434E-BCE1-8FA6F108B76E}" type="pres">
      <dgm:prSet presAssocID="{6C33920E-A9AE-475A-ADB6-A94A09B9BEB6}" presName="rootText" presStyleLbl="node2" presStyleIdx="2" presStyleCnt="3">
        <dgm:presLayoutVars>
          <dgm:chPref val="3"/>
        </dgm:presLayoutVars>
      </dgm:prSet>
      <dgm:spPr/>
    </dgm:pt>
    <dgm:pt modelId="{18D477FC-39B3-417B-80FB-9B5B3CC0E8DB}" type="pres">
      <dgm:prSet presAssocID="{6C33920E-A9AE-475A-ADB6-A94A09B9BEB6}" presName="rootConnector" presStyleLbl="node2" presStyleIdx="2" presStyleCnt="3"/>
      <dgm:spPr/>
    </dgm:pt>
    <dgm:pt modelId="{1C6FBD9D-0A53-479F-87D7-E83629BD54D2}" type="pres">
      <dgm:prSet presAssocID="{6C33920E-A9AE-475A-ADB6-A94A09B9BEB6}" presName="hierChild4" presStyleCnt="0"/>
      <dgm:spPr/>
    </dgm:pt>
    <dgm:pt modelId="{2A0BE9E5-5530-4627-86D9-0127DE291375}" type="pres">
      <dgm:prSet presAssocID="{6C33920E-A9AE-475A-ADB6-A94A09B9BEB6}" presName="hierChild5" presStyleCnt="0"/>
      <dgm:spPr/>
    </dgm:pt>
    <dgm:pt modelId="{DDC9245B-06A8-40AE-8CD8-5ADDDF5055AB}" type="pres">
      <dgm:prSet presAssocID="{4D527322-5958-4B19-9922-8BB3BD7DB789}" presName="hierChild3" presStyleCnt="0"/>
      <dgm:spPr/>
    </dgm:pt>
  </dgm:ptLst>
  <dgm:cxnLst>
    <dgm:cxn modelId="{C1291B24-FFFD-4379-9E2E-A4FF3CB71232}" srcId="{4D527322-5958-4B19-9922-8BB3BD7DB789}" destId="{6C33920E-A9AE-475A-ADB6-A94A09B9BEB6}" srcOrd="2" destOrd="0" parTransId="{6C8D7F9D-6F0A-406F-90E0-3FEAAF45E089}" sibTransId="{00FF6720-5EAB-4C14-BB26-93391A5E717D}"/>
    <dgm:cxn modelId="{70FEBB2E-8B48-4D60-8A26-9BCDEBC06C31}" type="presOf" srcId="{4D527322-5958-4B19-9922-8BB3BD7DB789}" destId="{546E3EC7-244A-4C28-BB19-A8F6DC8320F3}" srcOrd="1" destOrd="0" presId="urn:microsoft.com/office/officeart/2009/3/layout/HorizontalOrganizationChart"/>
    <dgm:cxn modelId="{4911A95C-AF63-4F03-9AC0-B4346658A086}" type="presOf" srcId="{52A03E05-D821-432E-8279-0C947329BA69}" destId="{B896C9AB-3CCB-4571-9A9D-270FF7A82352}" srcOrd="1" destOrd="0" presId="urn:microsoft.com/office/officeart/2009/3/layout/HorizontalOrganizationChart"/>
    <dgm:cxn modelId="{DA4EAF61-D724-472B-8AE7-5C70F644E9D1}" srcId="{4D527322-5958-4B19-9922-8BB3BD7DB789}" destId="{704DED91-4C17-4850-9982-C0BD2BCD33B1}" srcOrd="0" destOrd="0" parTransId="{F6F179B2-9EB5-4D59-9D45-E1A5D1E65E75}" sibTransId="{5D903867-4EC0-46C6-A5D1-50298452C032}"/>
    <dgm:cxn modelId="{7BA69F6C-7E99-42EF-B4A2-67D1B1F4BE0C}" type="presOf" srcId="{4D527322-5958-4B19-9922-8BB3BD7DB789}" destId="{3C1087A1-34F9-4183-B18B-8A199A967072}" srcOrd="0" destOrd="0" presId="urn:microsoft.com/office/officeart/2009/3/layout/HorizontalOrganizationChart"/>
    <dgm:cxn modelId="{01C15A57-A366-485B-8910-98CBFF67C792}" type="presOf" srcId="{6C8D7F9D-6F0A-406F-90E0-3FEAAF45E089}" destId="{E8646ACA-D81A-4711-B529-C4289D3AA4D4}" srcOrd="0" destOrd="0" presId="urn:microsoft.com/office/officeart/2009/3/layout/HorizontalOrganizationChart"/>
    <dgm:cxn modelId="{95E91780-85F5-4A7F-B608-006F3D3C0B0F}" type="presOf" srcId="{52A03E05-D821-432E-8279-0C947329BA69}" destId="{460B81D0-9ADC-4451-AAB5-224406B5EB43}" srcOrd="0" destOrd="0" presId="urn:microsoft.com/office/officeart/2009/3/layout/HorizontalOrganizationChart"/>
    <dgm:cxn modelId="{D0139D91-3E99-4FAE-A15E-30ABBFA10D41}" type="presOf" srcId="{6C33920E-A9AE-475A-ADB6-A94A09B9BEB6}" destId="{BEBA38E3-C7A2-434E-BCE1-8FA6F108B76E}" srcOrd="0" destOrd="0" presId="urn:microsoft.com/office/officeart/2009/3/layout/HorizontalOrganizationChart"/>
    <dgm:cxn modelId="{F103FF9C-F8F9-494B-B2A8-9F30472B35B0}" srcId="{82721E53-898C-468C-A345-9F3C994CD7CE}" destId="{4D527322-5958-4B19-9922-8BB3BD7DB789}" srcOrd="0" destOrd="0" parTransId="{14329EAA-C39A-4F39-A1AC-F5729736D909}" sibTransId="{35114EDA-93EC-4B5B-B353-6383F48CE800}"/>
    <dgm:cxn modelId="{0122889E-F81C-4446-B1AF-363F3209F440}" srcId="{4D527322-5958-4B19-9922-8BB3BD7DB789}" destId="{52A03E05-D821-432E-8279-0C947329BA69}" srcOrd="1" destOrd="0" parTransId="{7297A646-DEF0-4595-9F1F-88282B025C0D}" sibTransId="{3B568823-3AF2-4A0A-915F-00D6BD7B8C01}"/>
    <dgm:cxn modelId="{35573EA4-A099-4292-99FE-A621F1A7893E}" type="presOf" srcId="{704DED91-4C17-4850-9982-C0BD2BCD33B1}" destId="{85286F6A-AD6A-4430-882F-693ABCB120B1}" srcOrd="0" destOrd="0" presId="urn:microsoft.com/office/officeart/2009/3/layout/HorizontalOrganizationChart"/>
    <dgm:cxn modelId="{08DAF8C4-9644-4557-A19E-4D92B26A76E2}" type="presOf" srcId="{82721E53-898C-468C-A345-9F3C994CD7CE}" destId="{8E0D24D1-289F-4E54-872E-94211787808B}" srcOrd="0" destOrd="0" presId="urn:microsoft.com/office/officeart/2009/3/layout/HorizontalOrganizationChart"/>
    <dgm:cxn modelId="{5548A2C9-8C7A-4760-98FB-8DBE33028896}" type="presOf" srcId="{7297A646-DEF0-4595-9F1F-88282B025C0D}" destId="{0071F4F3-A471-48FD-949B-DF9CFDFB632E}" srcOrd="0" destOrd="0" presId="urn:microsoft.com/office/officeart/2009/3/layout/HorizontalOrganizationChart"/>
    <dgm:cxn modelId="{7C9B96D3-80B7-490D-B277-3E52C9A5277C}" type="presOf" srcId="{F6F179B2-9EB5-4D59-9D45-E1A5D1E65E75}" destId="{ADC928FF-1102-4624-9EB5-469C5390BC11}" srcOrd="0" destOrd="0" presId="urn:microsoft.com/office/officeart/2009/3/layout/HorizontalOrganizationChart"/>
    <dgm:cxn modelId="{7D25A7EA-F081-401A-A990-32958CC6279A}" type="presOf" srcId="{6C33920E-A9AE-475A-ADB6-A94A09B9BEB6}" destId="{18D477FC-39B3-417B-80FB-9B5B3CC0E8DB}" srcOrd="1" destOrd="0" presId="urn:microsoft.com/office/officeart/2009/3/layout/HorizontalOrganizationChart"/>
    <dgm:cxn modelId="{C86574F8-34D7-467F-975F-A5AC2735DD1C}" type="presOf" srcId="{704DED91-4C17-4850-9982-C0BD2BCD33B1}" destId="{11286FD3-FC89-44CC-86F0-624D166B5C05}" srcOrd="1" destOrd="0" presId="urn:microsoft.com/office/officeart/2009/3/layout/HorizontalOrganizationChart"/>
    <dgm:cxn modelId="{B6FB1533-4CD9-4B14-8067-70FC81469DE4}" type="presParOf" srcId="{8E0D24D1-289F-4E54-872E-94211787808B}" destId="{91145BE1-025A-4BE0-930A-6028A15BA2A5}" srcOrd="0" destOrd="0" presId="urn:microsoft.com/office/officeart/2009/3/layout/HorizontalOrganizationChart"/>
    <dgm:cxn modelId="{6726A479-AE59-4B1A-9E9F-EE309934B5EB}" type="presParOf" srcId="{91145BE1-025A-4BE0-930A-6028A15BA2A5}" destId="{145B6D9B-2EC9-40D0-9761-0F6EBF734481}" srcOrd="0" destOrd="0" presId="urn:microsoft.com/office/officeart/2009/3/layout/HorizontalOrganizationChart"/>
    <dgm:cxn modelId="{51AF73AF-79DA-4F11-8110-B6A14077C763}" type="presParOf" srcId="{145B6D9B-2EC9-40D0-9761-0F6EBF734481}" destId="{3C1087A1-34F9-4183-B18B-8A199A967072}" srcOrd="0" destOrd="0" presId="urn:microsoft.com/office/officeart/2009/3/layout/HorizontalOrganizationChart"/>
    <dgm:cxn modelId="{1DDBCAA6-98B9-477D-962A-FED0150F88E1}" type="presParOf" srcId="{145B6D9B-2EC9-40D0-9761-0F6EBF734481}" destId="{546E3EC7-244A-4C28-BB19-A8F6DC8320F3}" srcOrd="1" destOrd="0" presId="urn:microsoft.com/office/officeart/2009/3/layout/HorizontalOrganizationChart"/>
    <dgm:cxn modelId="{939E9DF7-96ED-436E-9FEF-8BA48A56943F}" type="presParOf" srcId="{91145BE1-025A-4BE0-930A-6028A15BA2A5}" destId="{2F71223C-2AF5-4CF3-94A8-6148D6B0E83E}" srcOrd="1" destOrd="0" presId="urn:microsoft.com/office/officeart/2009/3/layout/HorizontalOrganizationChart"/>
    <dgm:cxn modelId="{D2683D0F-54B7-4FA8-8BF7-6AAE453773F2}" type="presParOf" srcId="{2F71223C-2AF5-4CF3-94A8-6148D6B0E83E}" destId="{ADC928FF-1102-4624-9EB5-469C5390BC11}" srcOrd="0" destOrd="0" presId="urn:microsoft.com/office/officeart/2009/3/layout/HorizontalOrganizationChart"/>
    <dgm:cxn modelId="{80463839-0CF7-4DA7-A81A-51E2AECBA7B7}" type="presParOf" srcId="{2F71223C-2AF5-4CF3-94A8-6148D6B0E83E}" destId="{86950EFB-3D9D-4CDE-AFC2-63E10DE29BEA}" srcOrd="1" destOrd="0" presId="urn:microsoft.com/office/officeart/2009/3/layout/HorizontalOrganizationChart"/>
    <dgm:cxn modelId="{F472DABF-769A-4212-A96A-7A4E71CA669A}" type="presParOf" srcId="{86950EFB-3D9D-4CDE-AFC2-63E10DE29BEA}" destId="{85B3AACA-47F0-4986-ADC7-DBC8C6DC0AA9}" srcOrd="0" destOrd="0" presId="urn:microsoft.com/office/officeart/2009/3/layout/HorizontalOrganizationChart"/>
    <dgm:cxn modelId="{62B2429F-0813-42B8-8DA1-69515E554146}" type="presParOf" srcId="{85B3AACA-47F0-4986-ADC7-DBC8C6DC0AA9}" destId="{85286F6A-AD6A-4430-882F-693ABCB120B1}" srcOrd="0" destOrd="0" presId="urn:microsoft.com/office/officeart/2009/3/layout/HorizontalOrganizationChart"/>
    <dgm:cxn modelId="{7F7FB876-B32A-479F-881B-3112C3119332}" type="presParOf" srcId="{85B3AACA-47F0-4986-ADC7-DBC8C6DC0AA9}" destId="{11286FD3-FC89-44CC-86F0-624D166B5C05}" srcOrd="1" destOrd="0" presId="urn:microsoft.com/office/officeart/2009/3/layout/HorizontalOrganizationChart"/>
    <dgm:cxn modelId="{E1E5774F-E3CF-4744-A598-06BF36E6FBD7}" type="presParOf" srcId="{86950EFB-3D9D-4CDE-AFC2-63E10DE29BEA}" destId="{5A917C40-3A46-4A59-B3B1-5C52B50426FC}" srcOrd="1" destOrd="0" presId="urn:microsoft.com/office/officeart/2009/3/layout/HorizontalOrganizationChart"/>
    <dgm:cxn modelId="{ED90F1D8-F70C-42F4-ACEE-A7AFFB63AF67}" type="presParOf" srcId="{86950EFB-3D9D-4CDE-AFC2-63E10DE29BEA}" destId="{FF988741-30C5-4305-8A63-FB00B5A4E823}" srcOrd="2" destOrd="0" presId="urn:microsoft.com/office/officeart/2009/3/layout/HorizontalOrganizationChart"/>
    <dgm:cxn modelId="{D9FECE74-CC3E-40FA-A0C8-D30C8AD44627}" type="presParOf" srcId="{2F71223C-2AF5-4CF3-94A8-6148D6B0E83E}" destId="{0071F4F3-A471-48FD-949B-DF9CFDFB632E}" srcOrd="2" destOrd="0" presId="urn:microsoft.com/office/officeart/2009/3/layout/HorizontalOrganizationChart"/>
    <dgm:cxn modelId="{68B355BE-F297-4964-8248-EDF8FC79B704}" type="presParOf" srcId="{2F71223C-2AF5-4CF3-94A8-6148D6B0E83E}" destId="{BF8B76C1-5BC4-44F8-960C-6C72D4FE6E3F}" srcOrd="3" destOrd="0" presId="urn:microsoft.com/office/officeart/2009/3/layout/HorizontalOrganizationChart"/>
    <dgm:cxn modelId="{54252A7A-A026-4B49-9992-20F593D44C21}" type="presParOf" srcId="{BF8B76C1-5BC4-44F8-960C-6C72D4FE6E3F}" destId="{508742AD-F5A5-4A79-A40E-7B66542C24F2}" srcOrd="0" destOrd="0" presId="urn:microsoft.com/office/officeart/2009/3/layout/HorizontalOrganizationChart"/>
    <dgm:cxn modelId="{915C85DE-63D1-4582-9240-D9853F25986F}" type="presParOf" srcId="{508742AD-F5A5-4A79-A40E-7B66542C24F2}" destId="{460B81D0-9ADC-4451-AAB5-224406B5EB43}" srcOrd="0" destOrd="0" presId="urn:microsoft.com/office/officeart/2009/3/layout/HorizontalOrganizationChart"/>
    <dgm:cxn modelId="{3E361CB4-5B0E-409E-837C-3774F58D477D}" type="presParOf" srcId="{508742AD-F5A5-4A79-A40E-7B66542C24F2}" destId="{B896C9AB-3CCB-4571-9A9D-270FF7A82352}" srcOrd="1" destOrd="0" presId="urn:microsoft.com/office/officeart/2009/3/layout/HorizontalOrganizationChart"/>
    <dgm:cxn modelId="{34069967-B827-43A1-B16B-BFE817F7FD26}" type="presParOf" srcId="{BF8B76C1-5BC4-44F8-960C-6C72D4FE6E3F}" destId="{010810E2-018A-4C50-91B9-3EE18B9C3F60}" srcOrd="1" destOrd="0" presId="urn:microsoft.com/office/officeart/2009/3/layout/HorizontalOrganizationChart"/>
    <dgm:cxn modelId="{CD27F035-B6C8-4414-8001-67D8EFC4A001}" type="presParOf" srcId="{BF8B76C1-5BC4-44F8-960C-6C72D4FE6E3F}" destId="{3949EE06-D028-45EC-8756-D4FBBBEFD886}" srcOrd="2" destOrd="0" presId="urn:microsoft.com/office/officeart/2009/3/layout/HorizontalOrganizationChart"/>
    <dgm:cxn modelId="{FC2A31B6-A37C-4BB5-9D53-C7B4F5C003B8}" type="presParOf" srcId="{2F71223C-2AF5-4CF3-94A8-6148D6B0E83E}" destId="{E8646ACA-D81A-4711-B529-C4289D3AA4D4}" srcOrd="4" destOrd="0" presId="urn:microsoft.com/office/officeart/2009/3/layout/HorizontalOrganizationChart"/>
    <dgm:cxn modelId="{8A422B68-46AB-4085-AB80-43754B66FDB7}" type="presParOf" srcId="{2F71223C-2AF5-4CF3-94A8-6148D6B0E83E}" destId="{FC253B58-CD53-4111-87F5-DA473B7811F4}" srcOrd="5" destOrd="0" presId="urn:microsoft.com/office/officeart/2009/3/layout/HorizontalOrganizationChart"/>
    <dgm:cxn modelId="{5818C6BB-B004-46A5-86F1-F2D27D887D9E}" type="presParOf" srcId="{FC253B58-CD53-4111-87F5-DA473B7811F4}" destId="{6F02F8F2-0266-4E18-859B-07E65DCF2813}" srcOrd="0" destOrd="0" presId="urn:microsoft.com/office/officeart/2009/3/layout/HorizontalOrganizationChart"/>
    <dgm:cxn modelId="{7DE64BFF-6A25-4DBD-A4CB-067724D5227D}" type="presParOf" srcId="{6F02F8F2-0266-4E18-859B-07E65DCF2813}" destId="{BEBA38E3-C7A2-434E-BCE1-8FA6F108B76E}" srcOrd="0" destOrd="0" presId="urn:microsoft.com/office/officeart/2009/3/layout/HorizontalOrganizationChart"/>
    <dgm:cxn modelId="{1272F377-5332-469C-A6F1-111373EA4502}" type="presParOf" srcId="{6F02F8F2-0266-4E18-859B-07E65DCF2813}" destId="{18D477FC-39B3-417B-80FB-9B5B3CC0E8DB}" srcOrd="1" destOrd="0" presId="urn:microsoft.com/office/officeart/2009/3/layout/HorizontalOrganizationChart"/>
    <dgm:cxn modelId="{071A2B92-380D-48C2-8D6C-CE9CE4A89A1D}" type="presParOf" srcId="{FC253B58-CD53-4111-87F5-DA473B7811F4}" destId="{1C6FBD9D-0A53-479F-87D7-E83629BD54D2}" srcOrd="1" destOrd="0" presId="urn:microsoft.com/office/officeart/2009/3/layout/HorizontalOrganizationChart"/>
    <dgm:cxn modelId="{1A9638E9-598E-4261-A32B-C3D4A210FBB9}" type="presParOf" srcId="{FC253B58-CD53-4111-87F5-DA473B7811F4}" destId="{2A0BE9E5-5530-4627-86D9-0127DE291375}" srcOrd="2" destOrd="0" presId="urn:microsoft.com/office/officeart/2009/3/layout/HorizontalOrganizationChart"/>
    <dgm:cxn modelId="{A5274470-8DDF-461F-A127-3B9ADBAA7CD8}" type="presParOf" srcId="{91145BE1-025A-4BE0-930A-6028A15BA2A5}" destId="{DDC9245B-06A8-40AE-8CD8-5ADDDF5055AB}" srcOrd="2" destOrd="0" presId="urn:microsoft.com/office/officeart/2009/3/layout/HorizontalOrganizationChar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BDCDA-3322-47CC-B52F-D665327B242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9462B-55CE-4EB9-B8EF-9F2FA27888D2}" type="pres">
      <dgm:prSet presAssocID="{A6DBDCDA-3322-47CC-B52F-D665327B24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03595F84-EED3-4AFF-8E5D-6FF202549D3D}" type="presOf" srcId="{A6DBDCDA-3322-47CC-B52F-D665327B2421}" destId="{6A09462B-55CE-4EB9-B8EF-9F2FA27888D2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D7DEE-DB5D-4BE8-82C2-369C624E9259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F5A9BA-BC5D-4CDB-B4C2-B6F84AB893C2}" type="pres">
      <dgm:prSet presAssocID="{617D7DEE-DB5D-4BE8-82C2-369C624E925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A85C790D-EC54-4FE5-B667-E93A061F4BDF}" type="presOf" srcId="{617D7DEE-DB5D-4BE8-82C2-369C624E9259}" destId="{80F5A9BA-BC5D-4CDB-B4C2-B6F84AB893C2}" srcOrd="0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257D2-893A-480B-B2C2-86B6E2FD2CE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D1AD8-CE68-4962-B5A5-63B33C28D736}" type="pres">
      <dgm:prSet presAssocID="{9C7257D2-893A-480B-B2C2-86B6E2FD2C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3AD315E4-C596-40C1-81E6-DB59455AF083}" type="presOf" srcId="{9C7257D2-893A-480B-B2C2-86B6E2FD2CED}" destId="{2C2D1AD8-CE68-4962-B5A5-63B33C28D736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555B6A-6A7B-4908-8D79-2A15A1B9D1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18EE3-487C-44ED-B903-8ACDC1E83AA1}">
      <dgm:prSet phldrT="[Text]"/>
      <dgm:spPr/>
      <dgm:t>
        <a:bodyPr/>
        <a:lstStyle/>
        <a:p>
          <a:r>
            <a:rPr lang="en-US" dirty="0" err="1"/>
            <a:t>বি</a:t>
          </a:r>
          <a:r>
            <a:rPr lang="en-US" dirty="0"/>
            <a:t> </a:t>
          </a:r>
          <a:r>
            <a:rPr lang="en-US" dirty="0" err="1"/>
            <a:t>আর</a:t>
          </a:r>
          <a:endParaRPr lang="en-US" dirty="0"/>
        </a:p>
        <a:p>
          <a:r>
            <a:rPr lang="en-US" dirty="0"/>
            <a:t>১১</a:t>
          </a:r>
        </a:p>
      </dgm:t>
    </dgm:pt>
    <dgm:pt modelId="{ECD901C4-FC8E-4929-AE72-EFCAF267B38A}" type="parTrans" cxnId="{21200E90-DFD5-4359-8C78-6E2F707B39D1}">
      <dgm:prSet/>
      <dgm:spPr/>
      <dgm:t>
        <a:bodyPr/>
        <a:lstStyle/>
        <a:p>
          <a:endParaRPr lang="en-US"/>
        </a:p>
      </dgm:t>
    </dgm:pt>
    <dgm:pt modelId="{5927BF7B-54C6-4998-AC0E-7C325DFA3AB0}" type="sibTrans" cxnId="{21200E90-DFD5-4359-8C78-6E2F707B39D1}">
      <dgm:prSet/>
      <dgm:spPr/>
      <dgm:t>
        <a:bodyPr/>
        <a:lstStyle/>
        <a:p>
          <a:endParaRPr lang="en-US"/>
        </a:p>
      </dgm:t>
    </dgm:pt>
    <dgm:pt modelId="{57CFCCFE-78CB-43C8-80AE-CCCB438158F9}">
      <dgm:prSet phldrT="[Text]"/>
      <dgm:spPr/>
      <dgm:t>
        <a:bodyPr/>
        <a:lstStyle/>
        <a:p>
          <a:r>
            <a:rPr lang="en-US" dirty="0" err="1"/>
            <a:t>বি</a:t>
          </a:r>
          <a:r>
            <a:rPr lang="en-US" dirty="0"/>
            <a:t> </a:t>
          </a:r>
          <a:r>
            <a:rPr lang="en-US" dirty="0" err="1"/>
            <a:t>আর</a:t>
          </a:r>
          <a:endParaRPr lang="en-US" dirty="0"/>
        </a:p>
        <a:p>
          <a:r>
            <a:rPr lang="en-US" dirty="0"/>
            <a:t>২২</a:t>
          </a:r>
        </a:p>
      </dgm:t>
    </dgm:pt>
    <dgm:pt modelId="{288259DC-6697-483C-8B23-A7D11BFEECBF}" type="parTrans" cxnId="{9280EE74-C3DE-4ED2-B8DF-C22A0029EDD9}">
      <dgm:prSet/>
      <dgm:spPr/>
      <dgm:t>
        <a:bodyPr/>
        <a:lstStyle/>
        <a:p>
          <a:endParaRPr lang="en-US"/>
        </a:p>
      </dgm:t>
    </dgm:pt>
    <dgm:pt modelId="{56A96D5B-C75C-4B4C-9465-80A48702EB72}" type="sibTrans" cxnId="{9280EE74-C3DE-4ED2-B8DF-C22A0029EDD9}">
      <dgm:prSet/>
      <dgm:spPr/>
      <dgm:t>
        <a:bodyPr/>
        <a:lstStyle/>
        <a:p>
          <a:endParaRPr lang="en-US"/>
        </a:p>
      </dgm:t>
    </dgm:pt>
    <dgm:pt modelId="{2262DD1D-4CFF-4A0E-B999-7931D5DA5592}">
      <dgm:prSet phldrT="[Text]"/>
      <dgm:spPr/>
      <dgm:t>
        <a:bodyPr/>
        <a:lstStyle/>
        <a:p>
          <a:r>
            <a:rPr lang="en-US" dirty="0" err="1"/>
            <a:t>ব্রিধান</a:t>
          </a:r>
          <a:endParaRPr lang="en-US" dirty="0"/>
        </a:p>
        <a:p>
          <a:r>
            <a:rPr lang="en-US" dirty="0"/>
            <a:t>৫৭</a:t>
          </a:r>
        </a:p>
      </dgm:t>
    </dgm:pt>
    <dgm:pt modelId="{72300966-564F-40B6-927B-B667212A52A4}" type="parTrans" cxnId="{280AEA6C-8894-49E7-A985-B18D8A149E8B}">
      <dgm:prSet/>
      <dgm:spPr/>
      <dgm:t>
        <a:bodyPr/>
        <a:lstStyle/>
        <a:p>
          <a:endParaRPr lang="en-US"/>
        </a:p>
      </dgm:t>
    </dgm:pt>
    <dgm:pt modelId="{F9CD9350-5415-4421-AFED-F83BAD9886EE}" type="sibTrans" cxnId="{280AEA6C-8894-49E7-A985-B18D8A149E8B}">
      <dgm:prSet/>
      <dgm:spPr/>
      <dgm:t>
        <a:bodyPr/>
        <a:lstStyle/>
        <a:p>
          <a:endParaRPr lang="en-US"/>
        </a:p>
      </dgm:t>
    </dgm:pt>
    <dgm:pt modelId="{35546F95-D21E-4E3F-BE37-17B9CBA1808B}">
      <dgm:prSet phldrT="[Text]"/>
      <dgm:spPr/>
      <dgm:t>
        <a:bodyPr/>
        <a:lstStyle/>
        <a:p>
          <a:r>
            <a:rPr lang="en-US" dirty="0" err="1"/>
            <a:t>ব্রিধান</a:t>
          </a:r>
          <a:endParaRPr lang="en-US" dirty="0"/>
        </a:p>
        <a:p>
          <a:r>
            <a:rPr lang="en-US" dirty="0"/>
            <a:t>৫৬</a:t>
          </a:r>
        </a:p>
      </dgm:t>
    </dgm:pt>
    <dgm:pt modelId="{9174DCE5-0FAF-4F31-AD9F-F95CFD084AAE}" type="parTrans" cxnId="{90AF2E51-9B2F-4492-90B3-AE80A5A67FCF}">
      <dgm:prSet/>
      <dgm:spPr/>
      <dgm:t>
        <a:bodyPr/>
        <a:lstStyle/>
        <a:p>
          <a:endParaRPr lang="en-US"/>
        </a:p>
      </dgm:t>
    </dgm:pt>
    <dgm:pt modelId="{F7044BB1-1476-4627-BA3E-8F35E55B0AE4}" type="sibTrans" cxnId="{90AF2E51-9B2F-4492-90B3-AE80A5A67FCF}">
      <dgm:prSet/>
      <dgm:spPr/>
      <dgm:t>
        <a:bodyPr/>
        <a:lstStyle/>
        <a:p>
          <a:endParaRPr lang="en-US"/>
        </a:p>
      </dgm:t>
    </dgm:pt>
    <dgm:pt modelId="{0525095A-766F-48A2-95A0-A79C0FA62775}">
      <dgm:prSet phldrT="[Text]"/>
      <dgm:spPr/>
      <dgm:t>
        <a:bodyPr/>
        <a:lstStyle/>
        <a:p>
          <a:r>
            <a:rPr lang="en-US" dirty="0"/>
            <a:t> </a:t>
          </a:r>
          <a:r>
            <a:rPr lang="en-US" dirty="0" err="1"/>
            <a:t>বি</a:t>
          </a:r>
          <a:r>
            <a:rPr lang="en-US" dirty="0"/>
            <a:t> </a:t>
          </a:r>
          <a:r>
            <a:rPr lang="en-US" dirty="0" err="1"/>
            <a:t>আর</a:t>
          </a:r>
          <a:endParaRPr lang="en-US" dirty="0"/>
        </a:p>
        <a:p>
          <a:r>
            <a:rPr lang="en-US" dirty="0"/>
            <a:t>৫</a:t>
          </a:r>
        </a:p>
      </dgm:t>
    </dgm:pt>
    <dgm:pt modelId="{0B8BDD87-1BEB-40A1-BF6A-8A079281D98A}" type="parTrans" cxnId="{F0FFB96F-27C4-4E4C-B03D-834ADE55F7A7}">
      <dgm:prSet/>
      <dgm:spPr/>
      <dgm:t>
        <a:bodyPr/>
        <a:lstStyle/>
        <a:p>
          <a:endParaRPr lang="en-US"/>
        </a:p>
      </dgm:t>
    </dgm:pt>
    <dgm:pt modelId="{7341C410-A26C-438D-8E13-71EEB33275FC}" type="sibTrans" cxnId="{F0FFB96F-27C4-4E4C-B03D-834ADE55F7A7}">
      <dgm:prSet/>
      <dgm:spPr/>
      <dgm:t>
        <a:bodyPr/>
        <a:lstStyle/>
        <a:p>
          <a:endParaRPr lang="en-US"/>
        </a:p>
      </dgm:t>
    </dgm:pt>
    <dgm:pt modelId="{7A5A44E0-1994-410D-8E5B-2E59A05C7FDF}" type="pres">
      <dgm:prSet presAssocID="{95555B6A-6A7B-4908-8D79-2A15A1B9D1C3}" presName="cycle" presStyleCnt="0">
        <dgm:presLayoutVars>
          <dgm:dir/>
          <dgm:resizeHandles val="exact"/>
        </dgm:presLayoutVars>
      </dgm:prSet>
      <dgm:spPr/>
    </dgm:pt>
    <dgm:pt modelId="{4530E0FA-2295-4E63-9C1F-10C074E2A09F}" type="pres">
      <dgm:prSet presAssocID="{98618EE3-487C-44ED-B903-8ACDC1E83AA1}" presName="node" presStyleLbl="node1" presStyleIdx="0" presStyleCnt="5">
        <dgm:presLayoutVars>
          <dgm:bulletEnabled val="1"/>
        </dgm:presLayoutVars>
      </dgm:prSet>
      <dgm:spPr/>
    </dgm:pt>
    <dgm:pt modelId="{A39B7720-4C9C-46F8-9336-C7D7F9B9991E}" type="pres">
      <dgm:prSet presAssocID="{98618EE3-487C-44ED-B903-8ACDC1E83AA1}" presName="spNode" presStyleCnt="0"/>
      <dgm:spPr/>
    </dgm:pt>
    <dgm:pt modelId="{39E0626D-6A15-4534-8323-514B3480029F}" type="pres">
      <dgm:prSet presAssocID="{5927BF7B-54C6-4998-AC0E-7C325DFA3AB0}" presName="sibTrans" presStyleLbl="sibTrans1D1" presStyleIdx="0" presStyleCnt="5"/>
      <dgm:spPr/>
    </dgm:pt>
    <dgm:pt modelId="{C759D1E1-D99A-4A51-B434-659C0097A6BF}" type="pres">
      <dgm:prSet presAssocID="{57CFCCFE-78CB-43C8-80AE-CCCB438158F9}" presName="node" presStyleLbl="node1" presStyleIdx="1" presStyleCnt="5">
        <dgm:presLayoutVars>
          <dgm:bulletEnabled val="1"/>
        </dgm:presLayoutVars>
      </dgm:prSet>
      <dgm:spPr/>
    </dgm:pt>
    <dgm:pt modelId="{8978C689-B813-4C0D-BE7D-D8B8B43625ED}" type="pres">
      <dgm:prSet presAssocID="{57CFCCFE-78CB-43C8-80AE-CCCB438158F9}" presName="spNode" presStyleCnt="0"/>
      <dgm:spPr/>
    </dgm:pt>
    <dgm:pt modelId="{0AB75C72-0B3F-479C-9F73-7B72142830AA}" type="pres">
      <dgm:prSet presAssocID="{56A96D5B-C75C-4B4C-9465-80A48702EB72}" presName="sibTrans" presStyleLbl="sibTrans1D1" presStyleIdx="1" presStyleCnt="5"/>
      <dgm:spPr/>
    </dgm:pt>
    <dgm:pt modelId="{4BCB903F-8B58-42D3-B73C-600E9ECADF43}" type="pres">
      <dgm:prSet presAssocID="{2262DD1D-4CFF-4A0E-B999-7931D5DA5592}" presName="node" presStyleLbl="node1" presStyleIdx="2" presStyleCnt="5">
        <dgm:presLayoutVars>
          <dgm:bulletEnabled val="1"/>
        </dgm:presLayoutVars>
      </dgm:prSet>
      <dgm:spPr/>
    </dgm:pt>
    <dgm:pt modelId="{EC052A5F-C621-4906-AE2F-609BA4756D6E}" type="pres">
      <dgm:prSet presAssocID="{2262DD1D-4CFF-4A0E-B999-7931D5DA5592}" presName="spNode" presStyleCnt="0"/>
      <dgm:spPr/>
    </dgm:pt>
    <dgm:pt modelId="{0E656EB0-3CE8-4A23-AD00-A25315D34F13}" type="pres">
      <dgm:prSet presAssocID="{F9CD9350-5415-4421-AFED-F83BAD9886EE}" presName="sibTrans" presStyleLbl="sibTrans1D1" presStyleIdx="2" presStyleCnt="5"/>
      <dgm:spPr/>
    </dgm:pt>
    <dgm:pt modelId="{0BEA202E-99B3-4BAF-98DA-4216C6E48DA0}" type="pres">
      <dgm:prSet presAssocID="{35546F95-D21E-4E3F-BE37-17B9CBA1808B}" presName="node" presStyleLbl="node1" presStyleIdx="3" presStyleCnt="5">
        <dgm:presLayoutVars>
          <dgm:bulletEnabled val="1"/>
        </dgm:presLayoutVars>
      </dgm:prSet>
      <dgm:spPr/>
    </dgm:pt>
    <dgm:pt modelId="{9519BC0C-AF07-47C3-8B36-273CF29C11BC}" type="pres">
      <dgm:prSet presAssocID="{35546F95-D21E-4E3F-BE37-17B9CBA1808B}" presName="spNode" presStyleCnt="0"/>
      <dgm:spPr/>
    </dgm:pt>
    <dgm:pt modelId="{50CF3E84-4D1D-4059-85FE-4B38054FF57D}" type="pres">
      <dgm:prSet presAssocID="{F7044BB1-1476-4627-BA3E-8F35E55B0AE4}" presName="sibTrans" presStyleLbl="sibTrans1D1" presStyleIdx="3" presStyleCnt="5"/>
      <dgm:spPr/>
    </dgm:pt>
    <dgm:pt modelId="{F6EB8A8D-845B-483A-ADE6-3C51FAFD6F2C}" type="pres">
      <dgm:prSet presAssocID="{0525095A-766F-48A2-95A0-A79C0FA62775}" presName="node" presStyleLbl="node1" presStyleIdx="4" presStyleCnt="5">
        <dgm:presLayoutVars>
          <dgm:bulletEnabled val="1"/>
        </dgm:presLayoutVars>
      </dgm:prSet>
      <dgm:spPr/>
    </dgm:pt>
    <dgm:pt modelId="{B66FBFD3-E9D6-4F24-83C2-1AE98AFB3F33}" type="pres">
      <dgm:prSet presAssocID="{0525095A-766F-48A2-95A0-A79C0FA62775}" presName="spNode" presStyleCnt="0"/>
      <dgm:spPr/>
    </dgm:pt>
    <dgm:pt modelId="{3661FCE7-DCD5-46EC-8238-29325F360572}" type="pres">
      <dgm:prSet presAssocID="{7341C410-A26C-438D-8E13-71EEB33275FC}" presName="sibTrans" presStyleLbl="sibTrans1D1" presStyleIdx="4" presStyleCnt="5"/>
      <dgm:spPr/>
    </dgm:pt>
  </dgm:ptLst>
  <dgm:cxnLst>
    <dgm:cxn modelId="{368A0F62-1E45-4807-A6C5-544CCFF3074F}" type="presOf" srcId="{35546F95-D21E-4E3F-BE37-17B9CBA1808B}" destId="{0BEA202E-99B3-4BAF-98DA-4216C6E48DA0}" srcOrd="0" destOrd="0" presId="urn:microsoft.com/office/officeart/2005/8/layout/cycle6"/>
    <dgm:cxn modelId="{F7B0EA45-C50F-4495-BEC2-183000E00A73}" type="presOf" srcId="{7341C410-A26C-438D-8E13-71EEB33275FC}" destId="{3661FCE7-DCD5-46EC-8238-29325F360572}" srcOrd="0" destOrd="0" presId="urn:microsoft.com/office/officeart/2005/8/layout/cycle6"/>
    <dgm:cxn modelId="{F78ACB46-BEEA-48AB-8C01-B847DB37461A}" type="presOf" srcId="{95555B6A-6A7B-4908-8D79-2A15A1B9D1C3}" destId="{7A5A44E0-1994-410D-8E5B-2E59A05C7FDF}" srcOrd="0" destOrd="0" presId="urn:microsoft.com/office/officeart/2005/8/layout/cycle6"/>
    <dgm:cxn modelId="{280AEA6C-8894-49E7-A985-B18D8A149E8B}" srcId="{95555B6A-6A7B-4908-8D79-2A15A1B9D1C3}" destId="{2262DD1D-4CFF-4A0E-B999-7931D5DA5592}" srcOrd="2" destOrd="0" parTransId="{72300966-564F-40B6-927B-B667212A52A4}" sibTransId="{F9CD9350-5415-4421-AFED-F83BAD9886EE}"/>
    <dgm:cxn modelId="{F0FFB96F-27C4-4E4C-B03D-834ADE55F7A7}" srcId="{95555B6A-6A7B-4908-8D79-2A15A1B9D1C3}" destId="{0525095A-766F-48A2-95A0-A79C0FA62775}" srcOrd="4" destOrd="0" parTransId="{0B8BDD87-1BEB-40A1-BF6A-8A079281D98A}" sibTransId="{7341C410-A26C-438D-8E13-71EEB33275FC}"/>
    <dgm:cxn modelId="{90AF2E51-9B2F-4492-90B3-AE80A5A67FCF}" srcId="{95555B6A-6A7B-4908-8D79-2A15A1B9D1C3}" destId="{35546F95-D21E-4E3F-BE37-17B9CBA1808B}" srcOrd="3" destOrd="0" parTransId="{9174DCE5-0FAF-4F31-AD9F-F95CFD084AAE}" sibTransId="{F7044BB1-1476-4627-BA3E-8F35E55B0AE4}"/>
    <dgm:cxn modelId="{9280EE74-C3DE-4ED2-B8DF-C22A0029EDD9}" srcId="{95555B6A-6A7B-4908-8D79-2A15A1B9D1C3}" destId="{57CFCCFE-78CB-43C8-80AE-CCCB438158F9}" srcOrd="1" destOrd="0" parTransId="{288259DC-6697-483C-8B23-A7D11BFEECBF}" sibTransId="{56A96D5B-C75C-4B4C-9465-80A48702EB72}"/>
    <dgm:cxn modelId="{A5354C80-5FD5-4691-AA78-3DCACD4ED228}" type="presOf" srcId="{0525095A-766F-48A2-95A0-A79C0FA62775}" destId="{F6EB8A8D-845B-483A-ADE6-3C51FAFD6F2C}" srcOrd="0" destOrd="0" presId="urn:microsoft.com/office/officeart/2005/8/layout/cycle6"/>
    <dgm:cxn modelId="{8B627480-7821-4DB8-ACCF-A991B5D46448}" type="presOf" srcId="{5927BF7B-54C6-4998-AC0E-7C325DFA3AB0}" destId="{39E0626D-6A15-4534-8323-514B3480029F}" srcOrd="0" destOrd="0" presId="urn:microsoft.com/office/officeart/2005/8/layout/cycle6"/>
    <dgm:cxn modelId="{B474F68F-3FC0-485B-9696-E0A11F31CDBB}" type="presOf" srcId="{57CFCCFE-78CB-43C8-80AE-CCCB438158F9}" destId="{C759D1E1-D99A-4A51-B434-659C0097A6BF}" srcOrd="0" destOrd="0" presId="urn:microsoft.com/office/officeart/2005/8/layout/cycle6"/>
    <dgm:cxn modelId="{21200E90-DFD5-4359-8C78-6E2F707B39D1}" srcId="{95555B6A-6A7B-4908-8D79-2A15A1B9D1C3}" destId="{98618EE3-487C-44ED-B903-8ACDC1E83AA1}" srcOrd="0" destOrd="0" parTransId="{ECD901C4-FC8E-4929-AE72-EFCAF267B38A}" sibTransId="{5927BF7B-54C6-4998-AC0E-7C325DFA3AB0}"/>
    <dgm:cxn modelId="{BF817B91-70E9-4A56-9203-B3A88253F87F}" type="presOf" srcId="{98618EE3-487C-44ED-B903-8ACDC1E83AA1}" destId="{4530E0FA-2295-4E63-9C1F-10C074E2A09F}" srcOrd="0" destOrd="0" presId="urn:microsoft.com/office/officeart/2005/8/layout/cycle6"/>
    <dgm:cxn modelId="{AFDC0D93-224C-44F9-A6F7-7E90A71F2AE2}" type="presOf" srcId="{56A96D5B-C75C-4B4C-9465-80A48702EB72}" destId="{0AB75C72-0B3F-479C-9F73-7B72142830AA}" srcOrd="0" destOrd="0" presId="urn:microsoft.com/office/officeart/2005/8/layout/cycle6"/>
    <dgm:cxn modelId="{83E504BD-DD20-4776-BF5A-2917CFD3732E}" type="presOf" srcId="{2262DD1D-4CFF-4A0E-B999-7931D5DA5592}" destId="{4BCB903F-8B58-42D3-B73C-600E9ECADF43}" srcOrd="0" destOrd="0" presId="urn:microsoft.com/office/officeart/2005/8/layout/cycle6"/>
    <dgm:cxn modelId="{4938D0D1-012B-4663-90A1-DA45DE6622CF}" type="presOf" srcId="{F7044BB1-1476-4627-BA3E-8F35E55B0AE4}" destId="{50CF3E84-4D1D-4059-85FE-4B38054FF57D}" srcOrd="0" destOrd="0" presId="urn:microsoft.com/office/officeart/2005/8/layout/cycle6"/>
    <dgm:cxn modelId="{7F1F83D8-2DD4-4A19-968F-F174ED0075C9}" type="presOf" srcId="{F9CD9350-5415-4421-AFED-F83BAD9886EE}" destId="{0E656EB0-3CE8-4A23-AD00-A25315D34F13}" srcOrd="0" destOrd="0" presId="urn:microsoft.com/office/officeart/2005/8/layout/cycle6"/>
    <dgm:cxn modelId="{CEED2FBC-BBD4-46F9-8D50-F7C3D717D9D8}" type="presParOf" srcId="{7A5A44E0-1994-410D-8E5B-2E59A05C7FDF}" destId="{4530E0FA-2295-4E63-9C1F-10C074E2A09F}" srcOrd="0" destOrd="0" presId="urn:microsoft.com/office/officeart/2005/8/layout/cycle6"/>
    <dgm:cxn modelId="{81E26453-EED3-48EA-A26F-28B96C875DD8}" type="presParOf" srcId="{7A5A44E0-1994-410D-8E5B-2E59A05C7FDF}" destId="{A39B7720-4C9C-46F8-9336-C7D7F9B9991E}" srcOrd="1" destOrd="0" presId="urn:microsoft.com/office/officeart/2005/8/layout/cycle6"/>
    <dgm:cxn modelId="{8CE4236A-6BF7-4BE0-A02C-12A979476247}" type="presParOf" srcId="{7A5A44E0-1994-410D-8E5B-2E59A05C7FDF}" destId="{39E0626D-6A15-4534-8323-514B3480029F}" srcOrd="2" destOrd="0" presId="urn:microsoft.com/office/officeart/2005/8/layout/cycle6"/>
    <dgm:cxn modelId="{F9147653-FA0A-4341-9AD9-372FDDF34823}" type="presParOf" srcId="{7A5A44E0-1994-410D-8E5B-2E59A05C7FDF}" destId="{C759D1E1-D99A-4A51-B434-659C0097A6BF}" srcOrd="3" destOrd="0" presId="urn:microsoft.com/office/officeart/2005/8/layout/cycle6"/>
    <dgm:cxn modelId="{283C86BA-D136-4358-86A1-59F68CAB3F9F}" type="presParOf" srcId="{7A5A44E0-1994-410D-8E5B-2E59A05C7FDF}" destId="{8978C689-B813-4C0D-BE7D-D8B8B43625ED}" srcOrd="4" destOrd="0" presId="urn:microsoft.com/office/officeart/2005/8/layout/cycle6"/>
    <dgm:cxn modelId="{E304D119-F827-4261-AD87-7608A5244893}" type="presParOf" srcId="{7A5A44E0-1994-410D-8E5B-2E59A05C7FDF}" destId="{0AB75C72-0B3F-479C-9F73-7B72142830AA}" srcOrd="5" destOrd="0" presId="urn:microsoft.com/office/officeart/2005/8/layout/cycle6"/>
    <dgm:cxn modelId="{7E37C5B0-BBFD-4541-BF74-B9C3CA02FE10}" type="presParOf" srcId="{7A5A44E0-1994-410D-8E5B-2E59A05C7FDF}" destId="{4BCB903F-8B58-42D3-B73C-600E9ECADF43}" srcOrd="6" destOrd="0" presId="urn:microsoft.com/office/officeart/2005/8/layout/cycle6"/>
    <dgm:cxn modelId="{AE703154-17AD-4113-8ADE-9A774BD403A9}" type="presParOf" srcId="{7A5A44E0-1994-410D-8E5B-2E59A05C7FDF}" destId="{EC052A5F-C621-4906-AE2F-609BA4756D6E}" srcOrd="7" destOrd="0" presId="urn:microsoft.com/office/officeart/2005/8/layout/cycle6"/>
    <dgm:cxn modelId="{66B31174-CF16-4EA4-AB1D-5D49F4FF1102}" type="presParOf" srcId="{7A5A44E0-1994-410D-8E5B-2E59A05C7FDF}" destId="{0E656EB0-3CE8-4A23-AD00-A25315D34F13}" srcOrd="8" destOrd="0" presId="urn:microsoft.com/office/officeart/2005/8/layout/cycle6"/>
    <dgm:cxn modelId="{5209B8CA-4740-4BB2-8C76-C196598174B1}" type="presParOf" srcId="{7A5A44E0-1994-410D-8E5B-2E59A05C7FDF}" destId="{0BEA202E-99B3-4BAF-98DA-4216C6E48DA0}" srcOrd="9" destOrd="0" presId="urn:microsoft.com/office/officeart/2005/8/layout/cycle6"/>
    <dgm:cxn modelId="{C628C34F-745A-441D-814F-B62D438BC04D}" type="presParOf" srcId="{7A5A44E0-1994-410D-8E5B-2E59A05C7FDF}" destId="{9519BC0C-AF07-47C3-8B36-273CF29C11BC}" srcOrd="10" destOrd="0" presId="urn:microsoft.com/office/officeart/2005/8/layout/cycle6"/>
    <dgm:cxn modelId="{ADFD5BFA-FC7E-46B5-B8CE-61B2FE613ABC}" type="presParOf" srcId="{7A5A44E0-1994-410D-8E5B-2E59A05C7FDF}" destId="{50CF3E84-4D1D-4059-85FE-4B38054FF57D}" srcOrd="11" destOrd="0" presId="urn:microsoft.com/office/officeart/2005/8/layout/cycle6"/>
    <dgm:cxn modelId="{FF3FE158-8C53-4527-9D53-D182B4D865FE}" type="presParOf" srcId="{7A5A44E0-1994-410D-8E5B-2E59A05C7FDF}" destId="{F6EB8A8D-845B-483A-ADE6-3C51FAFD6F2C}" srcOrd="12" destOrd="0" presId="urn:microsoft.com/office/officeart/2005/8/layout/cycle6"/>
    <dgm:cxn modelId="{7B6BCEE7-9AFB-4E78-8DDA-D40AF0054530}" type="presParOf" srcId="{7A5A44E0-1994-410D-8E5B-2E59A05C7FDF}" destId="{B66FBFD3-E9D6-4F24-83C2-1AE98AFB3F33}" srcOrd="13" destOrd="0" presId="urn:microsoft.com/office/officeart/2005/8/layout/cycle6"/>
    <dgm:cxn modelId="{5316CE23-A24E-4BEB-A8C9-FA8DFF097245}" type="presParOf" srcId="{7A5A44E0-1994-410D-8E5B-2E59A05C7FDF}" destId="{3661FCE7-DCD5-46EC-8238-29325F3605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555B6A-6A7B-4908-8D79-2A15A1B9D1C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618EE3-487C-44ED-B903-8ACDC1E83AA1}">
      <dgm:prSet phldrT="[Text]"/>
      <dgm:spPr/>
      <dgm:t>
        <a:bodyPr/>
        <a:lstStyle/>
        <a:p>
          <a:r>
            <a:rPr lang="en-US" dirty="0" err="1"/>
            <a:t>ব্রিধান</a:t>
          </a:r>
          <a:endParaRPr lang="en-US" dirty="0"/>
        </a:p>
        <a:p>
          <a:r>
            <a:rPr lang="en-US" dirty="0"/>
            <a:t>২৮</a:t>
          </a:r>
        </a:p>
      </dgm:t>
    </dgm:pt>
    <dgm:pt modelId="{ECD901C4-FC8E-4929-AE72-EFCAF267B38A}" type="parTrans" cxnId="{21200E90-DFD5-4359-8C78-6E2F707B39D1}">
      <dgm:prSet/>
      <dgm:spPr/>
      <dgm:t>
        <a:bodyPr/>
        <a:lstStyle/>
        <a:p>
          <a:endParaRPr lang="en-US"/>
        </a:p>
      </dgm:t>
    </dgm:pt>
    <dgm:pt modelId="{5927BF7B-54C6-4998-AC0E-7C325DFA3AB0}" type="sibTrans" cxnId="{21200E90-DFD5-4359-8C78-6E2F707B39D1}">
      <dgm:prSet/>
      <dgm:spPr/>
      <dgm:t>
        <a:bodyPr/>
        <a:lstStyle/>
        <a:p>
          <a:endParaRPr lang="en-US"/>
        </a:p>
      </dgm:t>
    </dgm:pt>
    <dgm:pt modelId="{2262DD1D-4CFF-4A0E-B999-7931D5DA5592}">
      <dgm:prSet phldrT="[Text]"/>
      <dgm:spPr/>
      <dgm:t>
        <a:bodyPr/>
        <a:lstStyle/>
        <a:p>
          <a:r>
            <a:rPr lang="en-US" dirty="0" err="1"/>
            <a:t>ব্রিধান</a:t>
          </a:r>
          <a:endParaRPr lang="en-US" dirty="0"/>
        </a:p>
        <a:p>
          <a:r>
            <a:rPr lang="en-US" dirty="0"/>
            <a:t>৫৫</a:t>
          </a:r>
        </a:p>
      </dgm:t>
    </dgm:pt>
    <dgm:pt modelId="{72300966-564F-40B6-927B-B667212A52A4}" type="parTrans" cxnId="{280AEA6C-8894-49E7-A985-B18D8A149E8B}">
      <dgm:prSet/>
      <dgm:spPr/>
      <dgm:t>
        <a:bodyPr/>
        <a:lstStyle/>
        <a:p>
          <a:endParaRPr lang="en-US"/>
        </a:p>
      </dgm:t>
    </dgm:pt>
    <dgm:pt modelId="{F9CD9350-5415-4421-AFED-F83BAD9886EE}" type="sibTrans" cxnId="{280AEA6C-8894-49E7-A985-B18D8A149E8B}">
      <dgm:prSet/>
      <dgm:spPr/>
      <dgm:t>
        <a:bodyPr/>
        <a:lstStyle/>
        <a:p>
          <a:endParaRPr lang="en-US"/>
        </a:p>
      </dgm:t>
    </dgm:pt>
    <dgm:pt modelId="{0525095A-766F-48A2-95A0-A79C0FA62775}">
      <dgm:prSet phldrT="[Text]"/>
      <dgm:spPr/>
      <dgm:t>
        <a:bodyPr/>
        <a:lstStyle/>
        <a:p>
          <a:r>
            <a:rPr lang="en-US" dirty="0" err="1"/>
            <a:t>ব্রিধান</a:t>
          </a:r>
          <a:endParaRPr lang="en-US" dirty="0"/>
        </a:p>
        <a:p>
          <a:r>
            <a:rPr lang="en-US" dirty="0"/>
            <a:t>৪৫</a:t>
          </a:r>
        </a:p>
      </dgm:t>
    </dgm:pt>
    <dgm:pt modelId="{0B8BDD87-1BEB-40A1-BF6A-8A079281D98A}" type="parTrans" cxnId="{F0FFB96F-27C4-4E4C-B03D-834ADE55F7A7}">
      <dgm:prSet/>
      <dgm:spPr/>
      <dgm:t>
        <a:bodyPr/>
        <a:lstStyle/>
        <a:p>
          <a:endParaRPr lang="en-US"/>
        </a:p>
      </dgm:t>
    </dgm:pt>
    <dgm:pt modelId="{7341C410-A26C-438D-8E13-71EEB33275FC}" type="sibTrans" cxnId="{F0FFB96F-27C4-4E4C-B03D-834ADE55F7A7}">
      <dgm:prSet/>
      <dgm:spPr/>
      <dgm:t>
        <a:bodyPr/>
        <a:lstStyle/>
        <a:p>
          <a:endParaRPr lang="en-US"/>
        </a:p>
      </dgm:t>
    </dgm:pt>
    <dgm:pt modelId="{58FB6BA6-C01F-4E4C-A379-26F8BEB635CF}">
      <dgm:prSet/>
      <dgm:spPr/>
      <dgm:t>
        <a:bodyPr/>
        <a:lstStyle/>
        <a:p>
          <a:r>
            <a:rPr lang="en-US" dirty="0" err="1"/>
            <a:t>ব্রিধান</a:t>
          </a:r>
          <a:endParaRPr lang="en-US" dirty="0"/>
        </a:p>
        <a:p>
          <a:r>
            <a:rPr lang="en-US" dirty="0"/>
            <a:t>৩৬</a:t>
          </a:r>
        </a:p>
      </dgm:t>
    </dgm:pt>
    <dgm:pt modelId="{889F4AE8-B6B7-4FC0-B156-9BF4C6647936}" type="parTrans" cxnId="{866CFF86-D979-4201-806C-48276B383B89}">
      <dgm:prSet/>
      <dgm:spPr/>
      <dgm:t>
        <a:bodyPr/>
        <a:lstStyle/>
        <a:p>
          <a:endParaRPr lang="en-US"/>
        </a:p>
      </dgm:t>
    </dgm:pt>
    <dgm:pt modelId="{C9AD7E6A-AA09-440D-B5B6-E6B1B51250C4}" type="sibTrans" cxnId="{866CFF86-D979-4201-806C-48276B383B89}">
      <dgm:prSet/>
      <dgm:spPr/>
      <dgm:t>
        <a:bodyPr/>
        <a:lstStyle/>
        <a:p>
          <a:endParaRPr lang="en-US"/>
        </a:p>
      </dgm:t>
    </dgm:pt>
    <dgm:pt modelId="{BCB3F5F6-CA82-462F-8495-CF61173E2149}">
      <dgm:prSet/>
      <dgm:spPr/>
      <dgm:t>
        <a:bodyPr/>
        <a:lstStyle/>
        <a:p>
          <a:r>
            <a:rPr lang="en-US" dirty="0" err="1"/>
            <a:t>ব্রিধান</a:t>
          </a:r>
          <a:endParaRPr lang="en-US" dirty="0"/>
        </a:p>
        <a:p>
          <a:r>
            <a:rPr lang="en-US" dirty="0"/>
            <a:t>৪৭</a:t>
          </a:r>
        </a:p>
      </dgm:t>
    </dgm:pt>
    <dgm:pt modelId="{52218887-D485-4A4B-9120-43A662155365}" type="parTrans" cxnId="{26C512D2-2DBA-43BA-9671-064973080312}">
      <dgm:prSet/>
      <dgm:spPr/>
      <dgm:t>
        <a:bodyPr/>
        <a:lstStyle/>
        <a:p>
          <a:endParaRPr lang="en-US"/>
        </a:p>
      </dgm:t>
    </dgm:pt>
    <dgm:pt modelId="{22A84052-1D3B-4A86-A71E-07B8DBA5E239}" type="sibTrans" cxnId="{26C512D2-2DBA-43BA-9671-064973080312}">
      <dgm:prSet/>
      <dgm:spPr/>
      <dgm:t>
        <a:bodyPr/>
        <a:lstStyle/>
        <a:p>
          <a:endParaRPr lang="en-US"/>
        </a:p>
      </dgm:t>
    </dgm:pt>
    <dgm:pt modelId="{7A5A44E0-1994-410D-8E5B-2E59A05C7FDF}" type="pres">
      <dgm:prSet presAssocID="{95555B6A-6A7B-4908-8D79-2A15A1B9D1C3}" presName="cycle" presStyleCnt="0">
        <dgm:presLayoutVars>
          <dgm:dir/>
          <dgm:resizeHandles val="exact"/>
        </dgm:presLayoutVars>
      </dgm:prSet>
      <dgm:spPr/>
    </dgm:pt>
    <dgm:pt modelId="{4530E0FA-2295-4E63-9C1F-10C074E2A09F}" type="pres">
      <dgm:prSet presAssocID="{98618EE3-487C-44ED-B903-8ACDC1E83AA1}" presName="node" presStyleLbl="node1" presStyleIdx="0" presStyleCnt="5" custScaleX="106925" custScaleY="102484">
        <dgm:presLayoutVars>
          <dgm:bulletEnabled val="1"/>
        </dgm:presLayoutVars>
      </dgm:prSet>
      <dgm:spPr/>
    </dgm:pt>
    <dgm:pt modelId="{A39B7720-4C9C-46F8-9336-C7D7F9B9991E}" type="pres">
      <dgm:prSet presAssocID="{98618EE3-487C-44ED-B903-8ACDC1E83AA1}" presName="spNode" presStyleCnt="0"/>
      <dgm:spPr/>
    </dgm:pt>
    <dgm:pt modelId="{39E0626D-6A15-4534-8323-514B3480029F}" type="pres">
      <dgm:prSet presAssocID="{5927BF7B-54C6-4998-AC0E-7C325DFA3AB0}" presName="sibTrans" presStyleLbl="sibTrans1D1" presStyleIdx="0" presStyleCnt="5"/>
      <dgm:spPr/>
    </dgm:pt>
    <dgm:pt modelId="{0A7E712D-BA17-49E0-9275-86EFAE500250}" type="pres">
      <dgm:prSet presAssocID="{58FB6BA6-C01F-4E4C-A379-26F8BEB635CF}" presName="node" presStyleLbl="node1" presStyleIdx="1" presStyleCnt="5" custRadScaleRad="96483" custRadScaleInc="-5238">
        <dgm:presLayoutVars>
          <dgm:bulletEnabled val="1"/>
        </dgm:presLayoutVars>
      </dgm:prSet>
      <dgm:spPr/>
    </dgm:pt>
    <dgm:pt modelId="{BC7DA75C-4A9A-4F25-9D96-61E618B34D15}" type="pres">
      <dgm:prSet presAssocID="{58FB6BA6-C01F-4E4C-A379-26F8BEB635CF}" presName="spNode" presStyleCnt="0"/>
      <dgm:spPr/>
    </dgm:pt>
    <dgm:pt modelId="{BDD9D0A9-9F8C-4B35-83AA-377F425E97AA}" type="pres">
      <dgm:prSet presAssocID="{C9AD7E6A-AA09-440D-B5B6-E6B1B51250C4}" presName="sibTrans" presStyleLbl="sibTrans1D1" presStyleIdx="1" presStyleCnt="5"/>
      <dgm:spPr/>
    </dgm:pt>
    <dgm:pt modelId="{05A57EA6-B230-42A5-B83E-B244CCDFA7C3}" type="pres">
      <dgm:prSet presAssocID="{BCB3F5F6-CA82-462F-8495-CF61173E2149}" presName="node" presStyleLbl="node1" presStyleIdx="2" presStyleCnt="5" custRadScaleRad="96201" custRadScaleInc="6379">
        <dgm:presLayoutVars>
          <dgm:bulletEnabled val="1"/>
        </dgm:presLayoutVars>
      </dgm:prSet>
      <dgm:spPr/>
    </dgm:pt>
    <dgm:pt modelId="{48D3D937-2B26-4E20-81BE-8A9C54C3B861}" type="pres">
      <dgm:prSet presAssocID="{BCB3F5F6-CA82-462F-8495-CF61173E2149}" presName="spNode" presStyleCnt="0"/>
      <dgm:spPr/>
    </dgm:pt>
    <dgm:pt modelId="{6EA41483-7BF0-42A4-AD3A-2F09DD87F1D3}" type="pres">
      <dgm:prSet presAssocID="{22A84052-1D3B-4A86-A71E-07B8DBA5E239}" presName="sibTrans" presStyleLbl="sibTrans1D1" presStyleIdx="2" presStyleCnt="5"/>
      <dgm:spPr/>
    </dgm:pt>
    <dgm:pt modelId="{4BCB903F-8B58-42D3-B73C-600E9ECADF43}" type="pres">
      <dgm:prSet presAssocID="{2262DD1D-4CFF-4A0E-B999-7931D5DA5592}" presName="node" presStyleLbl="node1" presStyleIdx="3" presStyleCnt="5">
        <dgm:presLayoutVars>
          <dgm:bulletEnabled val="1"/>
        </dgm:presLayoutVars>
      </dgm:prSet>
      <dgm:spPr/>
    </dgm:pt>
    <dgm:pt modelId="{EC052A5F-C621-4906-AE2F-609BA4756D6E}" type="pres">
      <dgm:prSet presAssocID="{2262DD1D-4CFF-4A0E-B999-7931D5DA5592}" presName="spNode" presStyleCnt="0"/>
      <dgm:spPr/>
    </dgm:pt>
    <dgm:pt modelId="{0E656EB0-3CE8-4A23-AD00-A25315D34F13}" type="pres">
      <dgm:prSet presAssocID="{F9CD9350-5415-4421-AFED-F83BAD9886EE}" presName="sibTrans" presStyleLbl="sibTrans1D1" presStyleIdx="3" presStyleCnt="5"/>
      <dgm:spPr/>
    </dgm:pt>
    <dgm:pt modelId="{F6EB8A8D-845B-483A-ADE6-3C51FAFD6F2C}" type="pres">
      <dgm:prSet presAssocID="{0525095A-766F-48A2-95A0-A79C0FA62775}" presName="node" presStyleLbl="node1" presStyleIdx="4" presStyleCnt="5">
        <dgm:presLayoutVars>
          <dgm:bulletEnabled val="1"/>
        </dgm:presLayoutVars>
      </dgm:prSet>
      <dgm:spPr/>
    </dgm:pt>
    <dgm:pt modelId="{B66FBFD3-E9D6-4F24-83C2-1AE98AFB3F33}" type="pres">
      <dgm:prSet presAssocID="{0525095A-766F-48A2-95A0-A79C0FA62775}" presName="spNode" presStyleCnt="0"/>
      <dgm:spPr/>
    </dgm:pt>
    <dgm:pt modelId="{3661FCE7-DCD5-46EC-8238-29325F360572}" type="pres">
      <dgm:prSet presAssocID="{7341C410-A26C-438D-8E13-71EEB33275FC}" presName="sibTrans" presStyleLbl="sibTrans1D1" presStyleIdx="4" presStyleCnt="5"/>
      <dgm:spPr/>
    </dgm:pt>
  </dgm:ptLst>
  <dgm:cxnLst>
    <dgm:cxn modelId="{F7B0EA45-C50F-4495-BEC2-183000E00A73}" type="presOf" srcId="{7341C410-A26C-438D-8E13-71EEB33275FC}" destId="{3661FCE7-DCD5-46EC-8238-29325F360572}" srcOrd="0" destOrd="0" presId="urn:microsoft.com/office/officeart/2005/8/layout/cycle6"/>
    <dgm:cxn modelId="{F78ACB46-BEEA-48AB-8C01-B847DB37461A}" type="presOf" srcId="{95555B6A-6A7B-4908-8D79-2A15A1B9D1C3}" destId="{7A5A44E0-1994-410D-8E5B-2E59A05C7FDF}" srcOrd="0" destOrd="0" presId="urn:microsoft.com/office/officeart/2005/8/layout/cycle6"/>
    <dgm:cxn modelId="{353C696C-2CC3-4E88-95D6-41297C676A2D}" type="presOf" srcId="{58FB6BA6-C01F-4E4C-A379-26F8BEB635CF}" destId="{0A7E712D-BA17-49E0-9275-86EFAE500250}" srcOrd="0" destOrd="0" presId="urn:microsoft.com/office/officeart/2005/8/layout/cycle6"/>
    <dgm:cxn modelId="{280AEA6C-8894-49E7-A985-B18D8A149E8B}" srcId="{95555B6A-6A7B-4908-8D79-2A15A1B9D1C3}" destId="{2262DD1D-4CFF-4A0E-B999-7931D5DA5592}" srcOrd="3" destOrd="0" parTransId="{72300966-564F-40B6-927B-B667212A52A4}" sibTransId="{F9CD9350-5415-4421-AFED-F83BAD9886EE}"/>
    <dgm:cxn modelId="{F0FFB96F-27C4-4E4C-B03D-834ADE55F7A7}" srcId="{95555B6A-6A7B-4908-8D79-2A15A1B9D1C3}" destId="{0525095A-766F-48A2-95A0-A79C0FA62775}" srcOrd="4" destOrd="0" parTransId="{0B8BDD87-1BEB-40A1-BF6A-8A079281D98A}" sibTransId="{7341C410-A26C-438D-8E13-71EEB33275FC}"/>
    <dgm:cxn modelId="{D5F1AB51-BA6D-43B7-AC5E-9098DBB98100}" type="presOf" srcId="{22A84052-1D3B-4A86-A71E-07B8DBA5E239}" destId="{6EA41483-7BF0-42A4-AD3A-2F09DD87F1D3}" srcOrd="0" destOrd="0" presId="urn:microsoft.com/office/officeart/2005/8/layout/cycle6"/>
    <dgm:cxn modelId="{A5354C80-5FD5-4691-AA78-3DCACD4ED228}" type="presOf" srcId="{0525095A-766F-48A2-95A0-A79C0FA62775}" destId="{F6EB8A8D-845B-483A-ADE6-3C51FAFD6F2C}" srcOrd="0" destOrd="0" presId="urn:microsoft.com/office/officeart/2005/8/layout/cycle6"/>
    <dgm:cxn modelId="{8B627480-7821-4DB8-ACCF-A991B5D46448}" type="presOf" srcId="{5927BF7B-54C6-4998-AC0E-7C325DFA3AB0}" destId="{39E0626D-6A15-4534-8323-514B3480029F}" srcOrd="0" destOrd="0" presId="urn:microsoft.com/office/officeart/2005/8/layout/cycle6"/>
    <dgm:cxn modelId="{866CFF86-D979-4201-806C-48276B383B89}" srcId="{95555B6A-6A7B-4908-8D79-2A15A1B9D1C3}" destId="{58FB6BA6-C01F-4E4C-A379-26F8BEB635CF}" srcOrd="1" destOrd="0" parTransId="{889F4AE8-B6B7-4FC0-B156-9BF4C6647936}" sibTransId="{C9AD7E6A-AA09-440D-B5B6-E6B1B51250C4}"/>
    <dgm:cxn modelId="{21200E90-DFD5-4359-8C78-6E2F707B39D1}" srcId="{95555B6A-6A7B-4908-8D79-2A15A1B9D1C3}" destId="{98618EE3-487C-44ED-B903-8ACDC1E83AA1}" srcOrd="0" destOrd="0" parTransId="{ECD901C4-FC8E-4929-AE72-EFCAF267B38A}" sibTransId="{5927BF7B-54C6-4998-AC0E-7C325DFA3AB0}"/>
    <dgm:cxn modelId="{F8FEC190-8638-4909-BEAD-615CA5EB6624}" type="presOf" srcId="{C9AD7E6A-AA09-440D-B5B6-E6B1B51250C4}" destId="{BDD9D0A9-9F8C-4B35-83AA-377F425E97AA}" srcOrd="0" destOrd="0" presId="urn:microsoft.com/office/officeart/2005/8/layout/cycle6"/>
    <dgm:cxn modelId="{BF817B91-70E9-4A56-9203-B3A88253F87F}" type="presOf" srcId="{98618EE3-487C-44ED-B903-8ACDC1E83AA1}" destId="{4530E0FA-2295-4E63-9C1F-10C074E2A09F}" srcOrd="0" destOrd="0" presId="urn:microsoft.com/office/officeart/2005/8/layout/cycle6"/>
    <dgm:cxn modelId="{2D1CF1B1-CC0A-49B4-A038-E59899F50CE2}" type="presOf" srcId="{BCB3F5F6-CA82-462F-8495-CF61173E2149}" destId="{05A57EA6-B230-42A5-B83E-B244CCDFA7C3}" srcOrd="0" destOrd="0" presId="urn:microsoft.com/office/officeart/2005/8/layout/cycle6"/>
    <dgm:cxn modelId="{83E504BD-DD20-4776-BF5A-2917CFD3732E}" type="presOf" srcId="{2262DD1D-4CFF-4A0E-B999-7931D5DA5592}" destId="{4BCB903F-8B58-42D3-B73C-600E9ECADF43}" srcOrd="0" destOrd="0" presId="urn:microsoft.com/office/officeart/2005/8/layout/cycle6"/>
    <dgm:cxn modelId="{26C512D2-2DBA-43BA-9671-064973080312}" srcId="{95555B6A-6A7B-4908-8D79-2A15A1B9D1C3}" destId="{BCB3F5F6-CA82-462F-8495-CF61173E2149}" srcOrd="2" destOrd="0" parTransId="{52218887-D485-4A4B-9120-43A662155365}" sibTransId="{22A84052-1D3B-4A86-A71E-07B8DBA5E239}"/>
    <dgm:cxn modelId="{7F1F83D8-2DD4-4A19-968F-F174ED0075C9}" type="presOf" srcId="{F9CD9350-5415-4421-AFED-F83BAD9886EE}" destId="{0E656EB0-3CE8-4A23-AD00-A25315D34F13}" srcOrd="0" destOrd="0" presId="urn:microsoft.com/office/officeart/2005/8/layout/cycle6"/>
    <dgm:cxn modelId="{CEED2FBC-BBD4-46F9-8D50-F7C3D717D9D8}" type="presParOf" srcId="{7A5A44E0-1994-410D-8E5B-2E59A05C7FDF}" destId="{4530E0FA-2295-4E63-9C1F-10C074E2A09F}" srcOrd="0" destOrd="0" presId="urn:microsoft.com/office/officeart/2005/8/layout/cycle6"/>
    <dgm:cxn modelId="{81E26453-EED3-48EA-A26F-28B96C875DD8}" type="presParOf" srcId="{7A5A44E0-1994-410D-8E5B-2E59A05C7FDF}" destId="{A39B7720-4C9C-46F8-9336-C7D7F9B9991E}" srcOrd="1" destOrd="0" presId="urn:microsoft.com/office/officeart/2005/8/layout/cycle6"/>
    <dgm:cxn modelId="{8CE4236A-6BF7-4BE0-A02C-12A979476247}" type="presParOf" srcId="{7A5A44E0-1994-410D-8E5B-2E59A05C7FDF}" destId="{39E0626D-6A15-4534-8323-514B3480029F}" srcOrd="2" destOrd="0" presId="urn:microsoft.com/office/officeart/2005/8/layout/cycle6"/>
    <dgm:cxn modelId="{0404BA29-0335-4E42-B395-C2ADD3717DC6}" type="presParOf" srcId="{7A5A44E0-1994-410D-8E5B-2E59A05C7FDF}" destId="{0A7E712D-BA17-49E0-9275-86EFAE500250}" srcOrd="3" destOrd="0" presId="urn:microsoft.com/office/officeart/2005/8/layout/cycle6"/>
    <dgm:cxn modelId="{08CD34A2-17DE-4281-84FC-FABAF8DE8897}" type="presParOf" srcId="{7A5A44E0-1994-410D-8E5B-2E59A05C7FDF}" destId="{BC7DA75C-4A9A-4F25-9D96-61E618B34D15}" srcOrd="4" destOrd="0" presId="urn:microsoft.com/office/officeart/2005/8/layout/cycle6"/>
    <dgm:cxn modelId="{4BE0307B-1190-4B84-9320-B63A8D730652}" type="presParOf" srcId="{7A5A44E0-1994-410D-8E5B-2E59A05C7FDF}" destId="{BDD9D0A9-9F8C-4B35-83AA-377F425E97AA}" srcOrd="5" destOrd="0" presId="urn:microsoft.com/office/officeart/2005/8/layout/cycle6"/>
    <dgm:cxn modelId="{6CFDE388-AF4C-4B80-8787-8BD14A746F76}" type="presParOf" srcId="{7A5A44E0-1994-410D-8E5B-2E59A05C7FDF}" destId="{05A57EA6-B230-42A5-B83E-B244CCDFA7C3}" srcOrd="6" destOrd="0" presId="urn:microsoft.com/office/officeart/2005/8/layout/cycle6"/>
    <dgm:cxn modelId="{35533046-6DDA-4A5A-8CDE-9C70830ACFD0}" type="presParOf" srcId="{7A5A44E0-1994-410D-8E5B-2E59A05C7FDF}" destId="{48D3D937-2B26-4E20-81BE-8A9C54C3B861}" srcOrd="7" destOrd="0" presId="urn:microsoft.com/office/officeart/2005/8/layout/cycle6"/>
    <dgm:cxn modelId="{A889C8FF-7603-4D5A-A0F3-7948111443A5}" type="presParOf" srcId="{7A5A44E0-1994-410D-8E5B-2E59A05C7FDF}" destId="{6EA41483-7BF0-42A4-AD3A-2F09DD87F1D3}" srcOrd="8" destOrd="0" presId="urn:microsoft.com/office/officeart/2005/8/layout/cycle6"/>
    <dgm:cxn modelId="{7E37C5B0-BBFD-4541-BF74-B9C3CA02FE10}" type="presParOf" srcId="{7A5A44E0-1994-410D-8E5B-2E59A05C7FDF}" destId="{4BCB903F-8B58-42D3-B73C-600E9ECADF43}" srcOrd="9" destOrd="0" presId="urn:microsoft.com/office/officeart/2005/8/layout/cycle6"/>
    <dgm:cxn modelId="{AE703154-17AD-4113-8ADE-9A774BD403A9}" type="presParOf" srcId="{7A5A44E0-1994-410D-8E5B-2E59A05C7FDF}" destId="{EC052A5F-C621-4906-AE2F-609BA4756D6E}" srcOrd="10" destOrd="0" presId="urn:microsoft.com/office/officeart/2005/8/layout/cycle6"/>
    <dgm:cxn modelId="{66B31174-CF16-4EA4-AB1D-5D49F4FF1102}" type="presParOf" srcId="{7A5A44E0-1994-410D-8E5B-2E59A05C7FDF}" destId="{0E656EB0-3CE8-4A23-AD00-A25315D34F13}" srcOrd="11" destOrd="0" presId="urn:microsoft.com/office/officeart/2005/8/layout/cycle6"/>
    <dgm:cxn modelId="{FF3FE158-8C53-4527-9D53-D182B4D865FE}" type="presParOf" srcId="{7A5A44E0-1994-410D-8E5B-2E59A05C7FDF}" destId="{F6EB8A8D-845B-483A-ADE6-3C51FAFD6F2C}" srcOrd="12" destOrd="0" presId="urn:microsoft.com/office/officeart/2005/8/layout/cycle6"/>
    <dgm:cxn modelId="{7B6BCEE7-9AFB-4E78-8DDA-D40AF0054530}" type="presParOf" srcId="{7A5A44E0-1994-410D-8E5B-2E59A05C7FDF}" destId="{B66FBFD3-E9D6-4F24-83C2-1AE98AFB3F33}" srcOrd="13" destOrd="0" presId="urn:microsoft.com/office/officeart/2005/8/layout/cycle6"/>
    <dgm:cxn modelId="{5316CE23-A24E-4BEB-A8C9-FA8DFF097245}" type="presParOf" srcId="{7A5A44E0-1994-410D-8E5B-2E59A05C7FDF}" destId="{3661FCE7-DCD5-46EC-8238-29325F3605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8D55EC-6670-4C58-9666-12E4CE51913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BF0EF651-3722-4D7E-9580-85481B6BC217}">
      <dgm:prSet phldrT="[Text]"/>
      <dgm:spPr/>
      <dgm:t>
        <a:bodyPr/>
        <a:lstStyle/>
        <a:p>
          <a:r>
            <a:rPr lang="en-US" dirty="0" err="1"/>
            <a:t>বি</a:t>
          </a:r>
          <a:r>
            <a:rPr lang="en-US" dirty="0"/>
            <a:t>  </a:t>
          </a:r>
          <a:r>
            <a:rPr lang="en-US" dirty="0" err="1"/>
            <a:t>আর</a:t>
          </a:r>
          <a:r>
            <a:rPr lang="en-US" dirty="0"/>
            <a:t> ২০</a:t>
          </a:r>
        </a:p>
      </dgm:t>
    </dgm:pt>
    <dgm:pt modelId="{DEA233A5-2EEF-42E1-A291-0D75CDF02016}" type="parTrans" cxnId="{C2D71EF8-E7DC-4FA6-83F1-7C9EC92EA71B}">
      <dgm:prSet/>
      <dgm:spPr/>
      <dgm:t>
        <a:bodyPr/>
        <a:lstStyle/>
        <a:p>
          <a:endParaRPr lang="en-US"/>
        </a:p>
      </dgm:t>
    </dgm:pt>
    <dgm:pt modelId="{709E0710-D1EC-4496-B157-E68D0E826E73}" type="sibTrans" cxnId="{C2D71EF8-E7DC-4FA6-83F1-7C9EC92EA71B}">
      <dgm:prSet/>
      <dgm:spPr/>
      <dgm:t>
        <a:bodyPr/>
        <a:lstStyle/>
        <a:p>
          <a:endParaRPr lang="en-US"/>
        </a:p>
      </dgm:t>
    </dgm:pt>
    <dgm:pt modelId="{A3A0D1AB-87F4-468E-863F-670FC9CC6D26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err="1">
              <a:solidFill>
                <a:schemeClr val="accent5">
                  <a:lumMod val="20000"/>
                  <a:lumOff val="80000"/>
                </a:schemeClr>
              </a:solidFill>
            </a:rPr>
            <a:t>আউশ</a:t>
          </a:r>
          <a:r>
            <a:rPr lang="en-US" dirty="0">
              <a:solidFill>
                <a:schemeClr val="accent5">
                  <a:lumMod val="20000"/>
                  <a:lumOff val="80000"/>
                </a:schemeClr>
              </a:solidFill>
            </a:rPr>
            <a:t> </a:t>
          </a:r>
          <a:r>
            <a:rPr lang="en-US" dirty="0" err="1">
              <a:solidFill>
                <a:schemeClr val="accent5">
                  <a:lumMod val="20000"/>
                  <a:lumOff val="80000"/>
                </a:schemeClr>
              </a:solidFill>
            </a:rPr>
            <a:t>মৌসুম</a:t>
          </a:r>
          <a:endParaRPr lang="en-US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BCD189A8-B990-4A86-AC4C-442326DECE2E}" type="parTrans" cxnId="{4552E4AE-9B10-40E1-BE39-66B2A95F1D91}">
      <dgm:prSet/>
      <dgm:spPr/>
      <dgm:t>
        <a:bodyPr/>
        <a:lstStyle/>
        <a:p>
          <a:endParaRPr lang="en-US"/>
        </a:p>
      </dgm:t>
    </dgm:pt>
    <dgm:pt modelId="{881B1B10-9A24-463F-BB26-0276B046D093}" type="sibTrans" cxnId="{4552E4AE-9B10-40E1-BE39-66B2A95F1D91}">
      <dgm:prSet/>
      <dgm:spPr/>
      <dgm:t>
        <a:bodyPr/>
        <a:lstStyle/>
        <a:p>
          <a:endParaRPr lang="en-US"/>
        </a:p>
      </dgm:t>
    </dgm:pt>
    <dgm:pt modelId="{A928271F-5218-4CE9-B79D-3467CE32B9AC}">
      <dgm:prSet phldrT="[Text]"/>
      <dgm:spPr/>
      <dgm:t>
        <a:bodyPr/>
        <a:lstStyle/>
        <a:p>
          <a:r>
            <a:rPr lang="en-US" dirty="0" err="1"/>
            <a:t>বি</a:t>
          </a:r>
          <a:r>
            <a:rPr lang="en-US" dirty="0"/>
            <a:t>  </a:t>
          </a:r>
          <a:r>
            <a:rPr lang="en-US" dirty="0" err="1"/>
            <a:t>আর</a:t>
          </a:r>
          <a:r>
            <a:rPr lang="en-US" dirty="0"/>
            <a:t> ২১</a:t>
          </a:r>
        </a:p>
      </dgm:t>
    </dgm:pt>
    <dgm:pt modelId="{EB9F0101-FAD1-4BE1-9107-B129D1082F76}" type="parTrans" cxnId="{0386BAE9-D0D0-47D1-9B05-CF84BA526814}">
      <dgm:prSet/>
      <dgm:spPr/>
      <dgm:t>
        <a:bodyPr/>
        <a:lstStyle/>
        <a:p>
          <a:endParaRPr lang="en-US"/>
        </a:p>
      </dgm:t>
    </dgm:pt>
    <dgm:pt modelId="{D806915A-54AC-4A47-BDB7-73F7ECB6EB2C}" type="sibTrans" cxnId="{0386BAE9-D0D0-47D1-9B05-CF84BA526814}">
      <dgm:prSet/>
      <dgm:spPr/>
      <dgm:t>
        <a:bodyPr/>
        <a:lstStyle/>
        <a:p>
          <a:endParaRPr lang="en-US"/>
        </a:p>
      </dgm:t>
    </dgm:pt>
    <dgm:pt modelId="{CEAD9B80-334D-4926-8FF6-B0C0066E63F4}" type="pres">
      <dgm:prSet presAssocID="{6D8D55EC-6670-4C58-9666-12E4CE519136}" presName="Name0" presStyleCnt="0">
        <dgm:presLayoutVars>
          <dgm:chMax val="7"/>
          <dgm:dir/>
          <dgm:resizeHandles val="exact"/>
        </dgm:presLayoutVars>
      </dgm:prSet>
      <dgm:spPr/>
    </dgm:pt>
    <dgm:pt modelId="{7CD41CF7-DAF1-4AFF-8C4A-C7522980A1C1}" type="pres">
      <dgm:prSet presAssocID="{6D8D55EC-6670-4C58-9666-12E4CE519136}" presName="ellipse1" presStyleLbl="vennNode1" presStyleIdx="0" presStyleCnt="3">
        <dgm:presLayoutVars>
          <dgm:bulletEnabled val="1"/>
        </dgm:presLayoutVars>
      </dgm:prSet>
      <dgm:spPr/>
    </dgm:pt>
    <dgm:pt modelId="{093416FE-E2AD-4E35-BA24-7C937AA10637}" type="pres">
      <dgm:prSet presAssocID="{6D8D55EC-6670-4C58-9666-12E4CE519136}" presName="ellipse2" presStyleLbl="vennNode1" presStyleIdx="1" presStyleCnt="3">
        <dgm:presLayoutVars>
          <dgm:bulletEnabled val="1"/>
        </dgm:presLayoutVars>
      </dgm:prSet>
      <dgm:spPr/>
    </dgm:pt>
    <dgm:pt modelId="{D4B78AE3-C5B9-4D6C-9EF2-BA87B001FFFC}" type="pres">
      <dgm:prSet presAssocID="{6D8D55EC-6670-4C58-9666-12E4CE519136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6F23710D-23A7-49FC-8E7A-CE501D879F56}" type="presOf" srcId="{A3A0D1AB-87F4-468E-863F-670FC9CC6D26}" destId="{093416FE-E2AD-4E35-BA24-7C937AA10637}" srcOrd="0" destOrd="0" presId="urn:microsoft.com/office/officeart/2005/8/layout/rings+Icon"/>
    <dgm:cxn modelId="{D25AB823-9F5F-44F9-92FF-748BF7E2472E}" type="presOf" srcId="{A928271F-5218-4CE9-B79D-3467CE32B9AC}" destId="{D4B78AE3-C5B9-4D6C-9EF2-BA87B001FFFC}" srcOrd="0" destOrd="0" presId="urn:microsoft.com/office/officeart/2005/8/layout/rings+Icon"/>
    <dgm:cxn modelId="{8473F563-6E39-4243-BC99-04FE4EEB6B24}" type="presOf" srcId="{6D8D55EC-6670-4C58-9666-12E4CE519136}" destId="{CEAD9B80-334D-4926-8FF6-B0C0066E63F4}" srcOrd="0" destOrd="0" presId="urn:microsoft.com/office/officeart/2005/8/layout/rings+Icon"/>
    <dgm:cxn modelId="{76285782-273F-40A4-8480-A30F4D394E95}" type="presOf" srcId="{BF0EF651-3722-4D7E-9580-85481B6BC217}" destId="{7CD41CF7-DAF1-4AFF-8C4A-C7522980A1C1}" srcOrd="0" destOrd="0" presId="urn:microsoft.com/office/officeart/2005/8/layout/rings+Icon"/>
    <dgm:cxn modelId="{4552E4AE-9B10-40E1-BE39-66B2A95F1D91}" srcId="{6D8D55EC-6670-4C58-9666-12E4CE519136}" destId="{A3A0D1AB-87F4-468E-863F-670FC9CC6D26}" srcOrd="1" destOrd="0" parTransId="{BCD189A8-B990-4A86-AC4C-442326DECE2E}" sibTransId="{881B1B10-9A24-463F-BB26-0276B046D093}"/>
    <dgm:cxn modelId="{0386BAE9-D0D0-47D1-9B05-CF84BA526814}" srcId="{6D8D55EC-6670-4C58-9666-12E4CE519136}" destId="{A928271F-5218-4CE9-B79D-3467CE32B9AC}" srcOrd="2" destOrd="0" parTransId="{EB9F0101-FAD1-4BE1-9107-B129D1082F76}" sibTransId="{D806915A-54AC-4A47-BDB7-73F7ECB6EB2C}"/>
    <dgm:cxn modelId="{C2D71EF8-E7DC-4FA6-83F1-7C9EC92EA71B}" srcId="{6D8D55EC-6670-4C58-9666-12E4CE519136}" destId="{BF0EF651-3722-4D7E-9580-85481B6BC217}" srcOrd="0" destOrd="0" parTransId="{DEA233A5-2EEF-42E1-A291-0D75CDF02016}" sibTransId="{709E0710-D1EC-4496-B157-E68D0E826E73}"/>
    <dgm:cxn modelId="{B41BE277-1C46-4A5F-8DDE-E271D27907AA}" type="presParOf" srcId="{CEAD9B80-334D-4926-8FF6-B0C0066E63F4}" destId="{7CD41CF7-DAF1-4AFF-8C4A-C7522980A1C1}" srcOrd="0" destOrd="0" presId="urn:microsoft.com/office/officeart/2005/8/layout/rings+Icon"/>
    <dgm:cxn modelId="{CF31BCFD-2FCD-425D-A1C7-2524C09E8F56}" type="presParOf" srcId="{CEAD9B80-334D-4926-8FF6-B0C0066E63F4}" destId="{093416FE-E2AD-4E35-BA24-7C937AA10637}" srcOrd="1" destOrd="0" presId="urn:microsoft.com/office/officeart/2005/8/layout/rings+Icon"/>
    <dgm:cxn modelId="{26269ECA-57BE-4A79-B042-75BBE613515F}" type="presParOf" srcId="{CEAD9B80-334D-4926-8FF6-B0C0066E63F4}" destId="{D4B78AE3-C5B9-4D6C-9EF2-BA87B001FFF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6ACA-D81A-4711-B529-C4289D3AA4D4}">
      <dsp:nvSpPr>
        <dsp:cNvPr id="0" name=""/>
        <dsp:cNvSpPr/>
      </dsp:nvSpPr>
      <dsp:spPr>
        <a:xfrm>
          <a:off x="4156769" y="3429000"/>
          <a:ext cx="830460" cy="204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230" y="0"/>
              </a:lnTo>
              <a:lnTo>
                <a:pt x="415230" y="2045221"/>
              </a:lnTo>
              <a:lnTo>
                <a:pt x="830460" y="204522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shade val="83000"/>
            </a:schemeClr>
          </a:solidFill>
          <a:prstDash val="solid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0071F4F3-A471-48FD-949B-DF9CFDFB632E}">
      <dsp:nvSpPr>
        <dsp:cNvPr id="0" name=""/>
        <dsp:cNvSpPr/>
      </dsp:nvSpPr>
      <dsp:spPr>
        <a:xfrm>
          <a:off x="4156769" y="3383280"/>
          <a:ext cx="8349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9695" y="45720"/>
              </a:lnTo>
              <a:lnTo>
                <a:pt x="419695" y="48094"/>
              </a:lnTo>
              <a:lnTo>
                <a:pt x="834925" y="48094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shade val="83000"/>
            </a:schemeClr>
          </a:solidFill>
          <a:prstDash val="solid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ADC928FF-1102-4624-9EB5-469C5390BC11}">
      <dsp:nvSpPr>
        <dsp:cNvPr id="0" name=""/>
        <dsp:cNvSpPr/>
      </dsp:nvSpPr>
      <dsp:spPr>
        <a:xfrm>
          <a:off x="4156769" y="1386165"/>
          <a:ext cx="830460" cy="2042834"/>
        </a:xfrm>
        <a:custGeom>
          <a:avLst/>
          <a:gdLst/>
          <a:ahLst/>
          <a:cxnLst/>
          <a:rect l="0" t="0" r="0" b="0"/>
          <a:pathLst>
            <a:path>
              <a:moveTo>
                <a:pt x="0" y="2042834"/>
              </a:moveTo>
              <a:lnTo>
                <a:pt x="415230" y="2042834"/>
              </a:lnTo>
              <a:lnTo>
                <a:pt x="415230" y="0"/>
              </a:lnTo>
              <a:lnTo>
                <a:pt x="830460" y="0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shade val="83000"/>
            </a:schemeClr>
          </a:solidFill>
          <a:prstDash val="solid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3C1087A1-34F9-4183-B18B-8A199A967072}">
      <dsp:nvSpPr>
        <dsp:cNvPr id="0" name=""/>
        <dsp:cNvSpPr/>
      </dsp:nvSpPr>
      <dsp:spPr>
        <a:xfrm>
          <a:off x="4464" y="2795773"/>
          <a:ext cx="4152304" cy="1266452"/>
        </a:xfrm>
        <a:prstGeom prst="rect">
          <a:avLst/>
        </a:prstGeom>
        <a:solidFill>
          <a:schemeClr val="accent1">
            <a:tint val="67000"/>
            <a:satMod val="10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80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ধানের জাত</a:t>
          </a:r>
          <a:endParaRPr lang="en-US" sz="80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4" y="2795773"/>
        <a:ext cx="4152304" cy="1266452"/>
      </dsp:txXfrm>
    </dsp:sp>
    <dsp:sp modelId="{85286F6A-AD6A-4430-882F-693ABCB120B1}">
      <dsp:nvSpPr>
        <dsp:cNvPr id="0" name=""/>
        <dsp:cNvSpPr/>
      </dsp:nvSpPr>
      <dsp:spPr>
        <a:xfrm>
          <a:off x="4987229" y="750552"/>
          <a:ext cx="4152304" cy="1271227"/>
        </a:xfrm>
        <a:prstGeom prst="rect">
          <a:avLst/>
        </a:prstGeom>
        <a:solidFill>
          <a:schemeClr val="accent2">
            <a:tint val="67000"/>
            <a:satMod val="10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জাত</a:t>
          </a:r>
          <a:endParaRPr lang="en-US" sz="6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7229" y="750552"/>
        <a:ext cx="4152304" cy="1271227"/>
      </dsp:txXfrm>
    </dsp:sp>
    <dsp:sp modelId="{460B81D0-9ADC-4451-AAB5-224406B5EB43}">
      <dsp:nvSpPr>
        <dsp:cNvPr id="0" name=""/>
        <dsp:cNvSpPr/>
      </dsp:nvSpPr>
      <dsp:spPr>
        <a:xfrm>
          <a:off x="4991694" y="2540804"/>
          <a:ext cx="4152304" cy="1781139"/>
        </a:xfrm>
        <a:prstGeom prst="rect">
          <a:avLst/>
        </a:prstGeom>
        <a:solidFill>
          <a:schemeClr val="accent2">
            <a:tint val="67000"/>
            <a:satMod val="10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স্থানীয় উন্নতজাত</a:t>
          </a:r>
          <a:endParaRPr lang="en-US" sz="60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91694" y="2540804"/>
        <a:ext cx="4152304" cy="1781139"/>
      </dsp:txXfrm>
    </dsp:sp>
    <dsp:sp modelId="{BEBA38E3-C7A2-434E-BCE1-8FA6F108B76E}">
      <dsp:nvSpPr>
        <dsp:cNvPr id="0" name=""/>
        <dsp:cNvSpPr/>
      </dsp:nvSpPr>
      <dsp:spPr>
        <a:xfrm>
          <a:off x="4987229" y="4840994"/>
          <a:ext cx="4152304" cy="1266452"/>
        </a:xfrm>
        <a:prstGeom prst="rect">
          <a:avLst/>
        </a:prstGeom>
        <a:solidFill>
          <a:schemeClr val="accent2">
            <a:tint val="67000"/>
            <a:satMod val="10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উচ্চফলনশীল জাত</a:t>
          </a:r>
          <a:endParaRPr lang="en-US" sz="4800" b="1" kern="1200" dirty="0">
            <a:solidFill>
              <a:srgbClr val="002060"/>
            </a:solidFill>
          </a:endParaRPr>
        </a:p>
      </dsp:txBody>
      <dsp:txXfrm>
        <a:off x="4987229" y="4840994"/>
        <a:ext cx="4152304" cy="1266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E0FA-2295-4E63-9C1F-10C074E2A09F}">
      <dsp:nvSpPr>
        <dsp:cNvPr id="0" name=""/>
        <dsp:cNvSpPr/>
      </dsp:nvSpPr>
      <dsp:spPr>
        <a:xfrm>
          <a:off x="1725476" y="369"/>
          <a:ext cx="1311547" cy="852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বি</a:t>
          </a:r>
          <a:r>
            <a:rPr lang="en-US" sz="1700" kern="1200" dirty="0"/>
            <a:t> </a:t>
          </a:r>
          <a:r>
            <a:rPr lang="en-US" sz="1700" kern="1200" dirty="0" err="1"/>
            <a:t>আর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১১</a:t>
          </a:r>
        </a:p>
      </dsp:txBody>
      <dsp:txXfrm>
        <a:off x="1767092" y="41985"/>
        <a:ext cx="1228315" cy="769274"/>
      </dsp:txXfrm>
    </dsp:sp>
    <dsp:sp modelId="{39E0626D-6A15-4534-8323-514B3480029F}">
      <dsp:nvSpPr>
        <dsp:cNvPr id="0" name=""/>
        <dsp:cNvSpPr/>
      </dsp:nvSpPr>
      <dsp:spPr>
        <a:xfrm>
          <a:off x="676364" y="426622"/>
          <a:ext cx="3409771" cy="3409771"/>
        </a:xfrm>
        <a:custGeom>
          <a:avLst/>
          <a:gdLst/>
          <a:ahLst/>
          <a:cxnLst/>
          <a:rect l="0" t="0" r="0" b="0"/>
          <a:pathLst>
            <a:path>
              <a:moveTo>
                <a:pt x="2369690" y="134958"/>
              </a:moveTo>
              <a:arcTo wR="1704885" hR="1704885" stAng="17577049" swAng="19638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9D1E1-D99A-4A51-B434-659C0097A6BF}">
      <dsp:nvSpPr>
        <dsp:cNvPr id="0" name=""/>
        <dsp:cNvSpPr/>
      </dsp:nvSpPr>
      <dsp:spPr>
        <a:xfrm>
          <a:off x="3346918" y="1178416"/>
          <a:ext cx="1311547" cy="852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বি</a:t>
          </a:r>
          <a:r>
            <a:rPr lang="en-US" sz="1700" kern="1200" dirty="0"/>
            <a:t> </a:t>
          </a:r>
          <a:r>
            <a:rPr lang="en-US" sz="1700" kern="1200" dirty="0" err="1"/>
            <a:t>আর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২২</a:t>
          </a:r>
        </a:p>
      </dsp:txBody>
      <dsp:txXfrm>
        <a:off x="3388534" y="1220032"/>
        <a:ext cx="1228315" cy="769274"/>
      </dsp:txXfrm>
    </dsp:sp>
    <dsp:sp modelId="{0AB75C72-0B3F-479C-9F73-7B72142830AA}">
      <dsp:nvSpPr>
        <dsp:cNvPr id="0" name=""/>
        <dsp:cNvSpPr/>
      </dsp:nvSpPr>
      <dsp:spPr>
        <a:xfrm>
          <a:off x="676364" y="426622"/>
          <a:ext cx="3409771" cy="3409771"/>
        </a:xfrm>
        <a:custGeom>
          <a:avLst/>
          <a:gdLst/>
          <a:ahLst/>
          <a:cxnLst/>
          <a:rect l="0" t="0" r="0" b="0"/>
          <a:pathLst>
            <a:path>
              <a:moveTo>
                <a:pt x="3407411" y="1615206"/>
              </a:moveTo>
              <a:arcTo wR="1704885" hR="1704885" stAng="21419086" swAng="2198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903F-8B58-42D3-B73C-600E9ECADF43}">
      <dsp:nvSpPr>
        <dsp:cNvPr id="0" name=""/>
        <dsp:cNvSpPr/>
      </dsp:nvSpPr>
      <dsp:spPr>
        <a:xfrm>
          <a:off x="2727582" y="3084537"/>
          <a:ext cx="1311547" cy="852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ব্রিধান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৫৭</a:t>
          </a:r>
        </a:p>
      </dsp:txBody>
      <dsp:txXfrm>
        <a:off x="2769198" y="3126153"/>
        <a:ext cx="1228315" cy="769274"/>
      </dsp:txXfrm>
    </dsp:sp>
    <dsp:sp modelId="{0E656EB0-3CE8-4A23-AD00-A25315D34F13}">
      <dsp:nvSpPr>
        <dsp:cNvPr id="0" name=""/>
        <dsp:cNvSpPr/>
      </dsp:nvSpPr>
      <dsp:spPr>
        <a:xfrm>
          <a:off x="676364" y="426622"/>
          <a:ext cx="3409771" cy="3409771"/>
        </a:xfrm>
        <a:custGeom>
          <a:avLst/>
          <a:gdLst/>
          <a:ahLst/>
          <a:cxnLst/>
          <a:rect l="0" t="0" r="0" b="0"/>
          <a:pathLst>
            <a:path>
              <a:moveTo>
                <a:pt x="2044433" y="3375617"/>
              </a:moveTo>
              <a:arcTo wR="1704885" hR="1704885" stAng="4710724" swAng="13785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A202E-99B3-4BAF-98DA-4216C6E48DA0}">
      <dsp:nvSpPr>
        <dsp:cNvPr id="0" name=""/>
        <dsp:cNvSpPr/>
      </dsp:nvSpPr>
      <dsp:spPr>
        <a:xfrm>
          <a:off x="723369" y="3084537"/>
          <a:ext cx="1311547" cy="852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ব্রিধান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৫৬</a:t>
          </a:r>
        </a:p>
      </dsp:txBody>
      <dsp:txXfrm>
        <a:off x="764985" y="3126153"/>
        <a:ext cx="1228315" cy="769274"/>
      </dsp:txXfrm>
    </dsp:sp>
    <dsp:sp modelId="{50CF3E84-4D1D-4059-85FE-4B38054FF57D}">
      <dsp:nvSpPr>
        <dsp:cNvPr id="0" name=""/>
        <dsp:cNvSpPr/>
      </dsp:nvSpPr>
      <dsp:spPr>
        <a:xfrm>
          <a:off x="676364" y="426622"/>
          <a:ext cx="3409771" cy="3409771"/>
        </a:xfrm>
        <a:custGeom>
          <a:avLst/>
          <a:gdLst/>
          <a:ahLst/>
          <a:cxnLst/>
          <a:rect l="0" t="0" r="0" b="0"/>
          <a:pathLst>
            <a:path>
              <a:moveTo>
                <a:pt x="285170" y="2648837"/>
              </a:moveTo>
              <a:arcTo wR="1704885" hR="1704885" stAng="8782832" swAng="21980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B8A8D-845B-483A-ADE6-3C51FAFD6F2C}">
      <dsp:nvSpPr>
        <dsp:cNvPr id="0" name=""/>
        <dsp:cNvSpPr/>
      </dsp:nvSpPr>
      <dsp:spPr>
        <a:xfrm>
          <a:off x="104033" y="1178416"/>
          <a:ext cx="1311547" cy="8525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  <a:r>
            <a:rPr lang="en-US" sz="1700" kern="1200" dirty="0" err="1"/>
            <a:t>বি</a:t>
          </a:r>
          <a:r>
            <a:rPr lang="en-US" sz="1700" kern="1200" dirty="0"/>
            <a:t> </a:t>
          </a:r>
          <a:r>
            <a:rPr lang="en-US" sz="1700" kern="1200" dirty="0" err="1"/>
            <a:t>আর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৫</a:t>
          </a:r>
        </a:p>
      </dsp:txBody>
      <dsp:txXfrm>
        <a:off x="145649" y="1220032"/>
        <a:ext cx="1228315" cy="769274"/>
      </dsp:txXfrm>
    </dsp:sp>
    <dsp:sp modelId="{3661FCE7-DCD5-46EC-8238-29325F360572}">
      <dsp:nvSpPr>
        <dsp:cNvPr id="0" name=""/>
        <dsp:cNvSpPr/>
      </dsp:nvSpPr>
      <dsp:spPr>
        <a:xfrm>
          <a:off x="676364" y="426622"/>
          <a:ext cx="3409771" cy="3409771"/>
        </a:xfrm>
        <a:custGeom>
          <a:avLst/>
          <a:gdLst/>
          <a:ahLst/>
          <a:cxnLst/>
          <a:rect l="0" t="0" r="0" b="0"/>
          <a:pathLst>
            <a:path>
              <a:moveTo>
                <a:pt x="296789" y="743688"/>
              </a:moveTo>
              <a:arcTo wR="1704885" hR="1704885" stAng="12859099" swAng="19638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E0FA-2295-4E63-9C1F-10C074E2A09F}">
      <dsp:nvSpPr>
        <dsp:cNvPr id="0" name=""/>
        <dsp:cNvSpPr/>
      </dsp:nvSpPr>
      <dsp:spPr>
        <a:xfrm>
          <a:off x="1476374" y="176411"/>
          <a:ext cx="1314451" cy="8189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ব্রিধান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২৮</a:t>
          </a:r>
        </a:p>
      </dsp:txBody>
      <dsp:txXfrm>
        <a:off x="1516350" y="216387"/>
        <a:ext cx="1234499" cy="738955"/>
      </dsp:txXfrm>
    </dsp:sp>
    <dsp:sp modelId="{39E0626D-6A15-4534-8323-514B3480029F}">
      <dsp:nvSpPr>
        <dsp:cNvPr id="0" name=""/>
        <dsp:cNvSpPr/>
      </dsp:nvSpPr>
      <dsp:spPr>
        <a:xfrm>
          <a:off x="434886" y="535019"/>
          <a:ext cx="3192304" cy="3192304"/>
        </a:xfrm>
        <a:custGeom>
          <a:avLst/>
          <a:gdLst/>
          <a:ahLst/>
          <a:cxnLst/>
          <a:rect l="0" t="0" r="0" b="0"/>
          <a:pathLst>
            <a:path>
              <a:moveTo>
                <a:pt x="2362987" y="196271"/>
              </a:moveTo>
              <a:arcTo wR="1596152" hR="1596152" stAng="17922798" swAng="17125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E712D-BA17-49E0-9275-86EFAE500250}">
      <dsp:nvSpPr>
        <dsp:cNvPr id="0" name=""/>
        <dsp:cNvSpPr/>
      </dsp:nvSpPr>
      <dsp:spPr>
        <a:xfrm>
          <a:off x="2972788" y="1274578"/>
          <a:ext cx="1229320" cy="799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ব্রিধান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৩৬</a:t>
          </a:r>
        </a:p>
      </dsp:txBody>
      <dsp:txXfrm>
        <a:off x="3011795" y="1313585"/>
        <a:ext cx="1151306" cy="721044"/>
      </dsp:txXfrm>
    </dsp:sp>
    <dsp:sp modelId="{BDD9D0A9-9F8C-4B35-83AA-377F425E97AA}">
      <dsp:nvSpPr>
        <dsp:cNvPr id="0" name=""/>
        <dsp:cNvSpPr/>
      </dsp:nvSpPr>
      <dsp:spPr>
        <a:xfrm>
          <a:off x="479779" y="562882"/>
          <a:ext cx="3192304" cy="3192304"/>
        </a:xfrm>
        <a:custGeom>
          <a:avLst/>
          <a:gdLst/>
          <a:ahLst/>
          <a:cxnLst/>
          <a:rect l="0" t="0" r="0" b="0"/>
          <a:pathLst>
            <a:path>
              <a:moveTo>
                <a:pt x="3190527" y="1520853"/>
              </a:moveTo>
              <a:arcTo wR="1596152" hR="1596152" stAng="21437763" swAng="21722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57EA6-B230-42A5-B83E-B244CCDFA7C3}">
      <dsp:nvSpPr>
        <dsp:cNvPr id="0" name=""/>
        <dsp:cNvSpPr/>
      </dsp:nvSpPr>
      <dsp:spPr>
        <a:xfrm>
          <a:off x="2387981" y="3048415"/>
          <a:ext cx="1229320" cy="799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ব্রিধান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৪৭</a:t>
          </a:r>
        </a:p>
      </dsp:txBody>
      <dsp:txXfrm>
        <a:off x="2426988" y="3087422"/>
        <a:ext cx="1151306" cy="721044"/>
      </dsp:txXfrm>
    </dsp:sp>
    <dsp:sp modelId="{6EA41483-7BF0-42A4-AD3A-2F09DD87F1D3}">
      <dsp:nvSpPr>
        <dsp:cNvPr id="0" name=""/>
        <dsp:cNvSpPr/>
      </dsp:nvSpPr>
      <dsp:spPr>
        <a:xfrm>
          <a:off x="371012" y="560481"/>
          <a:ext cx="3192304" cy="3192304"/>
        </a:xfrm>
        <a:custGeom>
          <a:avLst/>
          <a:gdLst/>
          <a:ahLst/>
          <a:cxnLst/>
          <a:rect l="0" t="0" r="0" b="0"/>
          <a:pathLst>
            <a:path>
              <a:moveTo>
                <a:pt x="2011371" y="3137351"/>
              </a:moveTo>
              <a:arcTo wR="1596152" hR="1596152" stAng="4495307" swAng="12311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903F-8B58-42D3-B73C-600E9ECADF43}">
      <dsp:nvSpPr>
        <dsp:cNvPr id="0" name=""/>
        <dsp:cNvSpPr/>
      </dsp:nvSpPr>
      <dsp:spPr>
        <a:xfrm>
          <a:off x="580745" y="3073802"/>
          <a:ext cx="1229320" cy="799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ব্রিধান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৫৫</a:t>
          </a:r>
        </a:p>
      </dsp:txBody>
      <dsp:txXfrm>
        <a:off x="619752" y="3112809"/>
        <a:ext cx="1151306" cy="721044"/>
      </dsp:txXfrm>
    </dsp:sp>
    <dsp:sp modelId="{0E656EB0-3CE8-4A23-AD00-A25315D34F13}">
      <dsp:nvSpPr>
        <dsp:cNvPr id="0" name=""/>
        <dsp:cNvSpPr/>
      </dsp:nvSpPr>
      <dsp:spPr>
        <a:xfrm>
          <a:off x="537448" y="585865"/>
          <a:ext cx="3192304" cy="3192304"/>
        </a:xfrm>
        <a:custGeom>
          <a:avLst/>
          <a:gdLst/>
          <a:ahLst/>
          <a:cxnLst/>
          <a:rect l="0" t="0" r="0" b="0"/>
          <a:pathLst>
            <a:path>
              <a:moveTo>
                <a:pt x="266680" y="2479445"/>
              </a:moveTo>
              <a:arcTo wR="1596152" hR="1596152" stAng="8784010" swAng="2195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B8A8D-845B-483A-ADE6-3C51FAFD6F2C}">
      <dsp:nvSpPr>
        <dsp:cNvPr id="0" name=""/>
        <dsp:cNvSpPr/>
      </dsp:nvSpPr>
      <dsp:spPr>
        <a:xfrm>
          <a:off x="909" y="1289250"/>
          <a:ext cx="1229320" cy="7990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ব্রিধান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৪৫</a:t>
          </a:r>
        </a:p>
      </dsp:txBody>
      <dsp:txXfrm>
        <a:off x="39916" y="1328257"/>
        <a:ext cx="1151306" cy="721044"/>
      </dsp:txXfrm>
    </dsp:sp>
    <dsp:sp modelId="{3661FCE7-DCD5-46EC-8238-29325F360572}">
      <dsp:nvSpPr>
        <dsp:cNvPr id="0" name=""/>
        <dsp:cNvSpPr/>
      </dsp:nvSpPr>
      <dsp:spPr>
        <a:xfrm>
          <a:off x="537448" y="585865"/>
          <a:ext cx="3192304" cy="3192304"/>
        </a:xfrm>
        <a:custGeom>
          <a:avLst/>
          <a:gdLst/>
          <a:ahLst/>
          <a:cxnLst/>
          <a:rect l="0" t="0" r="0" b="0"/>
          <a:pathLst>
            <a:path>
              <a:moveTo>
                <a:pt x="277916" y="696176"/>
              </a:moveTo>
              <a:arcTo wR="1596152" hR="1596152" stAng="12859311" swAng="18630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1CF7-DAF1-4AFF-8C4A-C7522980A1C1}">
      <dsp:nvSpPr>
        <dsp:cNvPr id="0" name=""/>
        <dsp:cNvSpPr/>
      </dsp:nvSpPr>
      <dsp:spPr>
        <a:xfrm>
          <a:off x="727332" y="0"/>
          <a:ext cx="1630431" cy="1630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বি</a:t>
          </a:r>
          <a:r>
            <a:rPr lang="en-US" sz="2400" kern="1200" dirty="0"/>
            <a:t>  </a:t>
          </a:r>
          <a:r>
            <a:rPr lang="en-US" sz="2400" kern="1200" dirty="0" err="1"/>
            <a:t>আর</a:t>
          </a:r>
          <a:r>
            <a:rPr lang="en-US" sz="2400" kern="1200" dirty="0"/>
            <a:t> ২০</a:t>
          </a:r>
        </a:p>
      </dsp:txBody>
      <dsp:txXfrm>
        <a:off x="966103" y="238768"/>
        <a:ext cx="1152889" cy="1152872"/>
      </dsp:txXfrm>
    </dsp:sp>
    <dsp:sp modelId="{093416FE-E2AD-4E35-BA24-7C937AA10637}">
      <dsp:nvSpPr>
        <dsp:cNvPr id="0" name=""/>
        <dsp:cNvSpPr/>
      </dsp:nvSpPr>
      <dsp:spPr>
        <a:xfrm>
          <a:off x="1566530" y="1087391"/>
          <a:ext cx="1630431" cy="1630408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accent5">
                  <a:lumMod val="20000"/>
                  <a:lumOff val="80000"/>
                </a:schemeClr>
              </a:solidFill>
            </a:rPr>
            <a:t>আউশ</a:t>
          </a:r>
          <a:r>
            <a:rPr lang="en-US" sz="2400" kern="1200" dirty="0">
              <a:solidFill>
                <a:schemeClr val="accent5">
                  <a:lumMod val="20000"/>
                  <a:lumOff val="80000"/>
                </a:schemeClr>
              </a:solidFill>
            </a:rPr>
            <a:t> </a:t>
          </a:r>
          <a:r>
            <a:rPr lang="en-US" sz="2400" kern="1200" dirty="0" err="1">
              <a:solidFill>
                <a:schemeClr val="accent5">
                  <a:lumMod val="20000"/>
                  <a:lumOff val="80000"/>
                </a:schemeClr>
              </a:solidFill>
            </a:rPr>
            <a:t>মৌসুম</a:t>
          </a:r>
          <a:endParaRPr lang="en-US" sz="24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1805301" y="1326159"/>
        <a:ext cx="1152889" cy="1152872"/>
      </dsp:txXfrm>
    </dsp:sp>
    <dsp:sp modelId="{D4B78AE3-C5B9-4D6C-9EF2-BA87B001FFFC}">
      <dsp:nvSpPr>
        <dsp:cNvPr id="0" name=""/>
        <dsp:cNvSpPr/>
      </dsp:nvSpPr>
      <dsp:spPr>
        <a:xfrm>
          <a:off x="2404735" y="0"/>
          <a:ext cx="1630431" cy="16304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বি</a:t>
          </a:r>
          <a:r>
            <a:rPr lang="en-US" sz="2400" kern="1200" dirty="0"/>
            <a:t>  </a:t>
          </a:r>
          <a:r>
            <a:rPr lang="en-US" sz="2400" kern="1200" dirty="0" err="1"/>
            <a:t>আর</a:t>
          </a:r>
          <a:r>
            <a:rPr lang="en-US" sz="2400" kern="1200" dirty="0"/>
            <a:t> ২১</a:t>
          </a:r>
        </a:p>
      </dsp:txBody>
      <dsp:txXfrm>
        <a:off x="2643506" y="238768"/>
        <a:ext cx="1152889" cy="1152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744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55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0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437A93-6F6E-43C4-9C30-05713B6C5CE7}" type="datetimeFigureOut">
              <a:rPr lang="en-US" smtClean="0"/>
              <a:pPr/>
              <a:t>02-Jun-20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6608416-50D0-467A-BDFF-7739AD9EB5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2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15.jp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4.jp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12.jp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819602" y="2819601"/>
            <a:ext cx="7222089" cy="1582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9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288D0-BF41-49BF-93AE-80AFF2AEE6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76" y="1"/>
            <a:ext cx="7532836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D6FD2FE-690E-495B-AB44-7ACD08DE6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6774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8AA24634-5140-46E9-92E1-A85A7B9628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A5CD9DC-56DC-49DB-92E7-CC2876351FA4}"/>
              </a:ext>
            </a:extLst>
          </p:cNvPr>
          <p:cNvGrpSpPr/>
          <p:nvPr/>
        </p:nvGrpSpPr>
        <p:grpSpPr>
          <a:xfrm>
            <a:off x="3642682" y="3190569"/>
            <a:ext cx="2057400" cy="2057400"/>
            <a:chOff x="3742070" y="3355018"/>
            <a:chExt cx="2057400" cy="2057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34F166D-CB8E-4066-B33B-9B65EA5118F0}"/>
                </a:ext>
              </a:extLst>
            </p:cNvPr>
            <p:cNvSpPr/>
            <p:nvPr/>
          </p:nvSpPr>
          <p:spPr>
            <a:xfrm>
              <a:off x="3742070" y="3355018"/>
              <a:ext cx="2057400" cy="2057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BC7F9914-CD57-4E51-A003-BE9FEC2E87BB}"/>
                </a:ext>
              </a:extLst>
            </p:cNvPr>
            <p:cNvSpPr txBox="1"/>
            <p:nvPr/>
          </p:nvSpPr>
          <p:spPr>
            <a:xfrm>
              <a:off x="3842504" y="3455452"/>
              <a:ext cx="1856532" cy="1856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/>
                <a:t>ধানের</a:t>
              </a:r>
              <a:endParaRPr lang="en-US" sz="3600" kern="1200" dirty="0"/>
            </a:p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 err="1"/>
                <a:t>মৌসুম</a:t>
              </a:r>
              <a:endParaRPr lang="en-US" sz="3600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6D2B2-674F-4A4B-A430-9FCED1AA1391}"/>
              </a:ext>
            </a:extLst>
          </p:cNvPr>
          <p:cNvGrpSpPr/>
          <p:nvPr/>
        </p:nvGrpSpPr>
        <p:grpSpPr>
          <a:xfrm>
            <a:off x="3982158" y="368941"/>
            <a:ext cx="1378458" cy="1378458"/>
            <a:chOff x="4081546" y="533390"/>
            <a:chExt cx="1378458" cy="137845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A7606DF-B07B-4D2A-912F-C1037A1D4BD8}"/>
                </a:ext>
              </a:extLst>
            </p:cNvPr>
            <p:cNvSpPr/>
            <p:nvPr/>
          </p:nvSpPr>
          <p:spPr>
            <a:xfrm>
              <a:off x="4081546" y="533390"/>
              <a:ext cx="1378458" cy="13784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CDE0D38F-FD34-4434-8959-4A1F4C0562B9}"/>
                </a:ext>
              </a:extLst>
            </p:cNvPr>
            <p:cNvSpPr txBox="1"/>
            <p:nvPr/>
          </p:nvSpPr>
          <p:spPr>
            <a:xfrm>
              <a:off x="4148837" y="600681"/>
              <a:ext cx="1243876" cy="124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 err="1"/>
                <a:t>আউশ</a:t>
              </a:r>
              <a:endParaRPr lang="en-US" sz="3100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46DA8B-19BD-4BCA-953E-2E1EB6C6A3EB}"/>
              </a:ext>
            </a:extLst>
          </p:cNvPr>
          <p:cNvGrpSpPr/>
          <p:nvPr/>
        </p:nvGrpSpPr>
        <p:grpSpPr>
          <a:xfrm>
            <a:off x="6520984" y="4946154"/>
            <a:ext cx="1378458" cy="1378458"/>
            <a:chOff x="6620372" y="5110603"/>
            <a:chExt cx="1378458" cy="137845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C07F69F-E2AF-43C1-B30E-BFE935CCF0B9}"/>
                </a:ext>
              </a:extLst>
            </p:cNvPr>
            <p:cNvSpPr/>
            <p:nvPr/>
          </p:nvSpPr>
          <p:spPr>
            <a:xfrm>
              <a:off x="6620372" y="5110603"/>
              <a:ext cx="1378458" cy="13784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8">
              <a:extLst>
                <a:ext uri="{FF2B5EF4-FFF2-40B4-BE49-F238E27FC236}">
                  <a16:creationId xmlns:a16="http://schemas.microsoft.com/office/drawing/2014/main" id="{9E846A73-8BC9-4458-A71A-CE4D05165725}"/>
                </a:ext>
              </a:extLst>
            </p:cNvPr>
            <p:cNvSpPr txBox="1"/>
            <p:nvPr/>
          </p:nvSpPr>
          <p:spPr>
            <a:xfrm>
              <a:off x="6687663" y="5177894"/>
              <a:ext cx="1243876" cy="124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kern="1200" dirty="0" err="1"/>
                <a:t>বোরো</a:t>
              </a:r>
              <a:endParaRPr lang="en-US" sz="3300" kern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A9FB02-1D16-40E4-A93B-188E0789767C}"/>
              </a:ext>
            </a:extLst>
          </p:cNvPr>
          <p:cNvGrpSpPr/>
          <p:nvPr/>
        </p:nvGrpSpPr>
        <p:grpSpPr>
          <a:xfrm>
            <a:off x="1244559" y="5110601"/>
            <a:ext cx="1378458" cy="1378458"/>
            <a:chOff x="1343947" y="5275050"/>
            <a:chExt cx="1378458" cy="137845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764DAA7-3192-4049-8043-073E1340A20B}"/>
                </a:ext>
              </a:extLst>
            </p:cNvPr>
            <p:cNvSpPr/>
            <p:nvPr/>
          </p:nvSpPr>
          <p:spPr>
            <a:xfrm>
              <a:off x="1343947" y="5275050"/>
              <a:ext cx="1378458" cy="13784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10">
              <a:extLst>
                <a:ext uri="{FF2B5EF4-FFF2-40B4-BE49-F238E27FC236}">
                  <a16:creationId xmlns:a16="http://schemas.microsoft.com/office/drawing/2014/main" id="{FE187756-41F5-481D-971C-6D5342FCC76C}"/>
                </a:ext>
              </a:extLst>
            </p:cNvPr>
            <p:cNvSpPr txBox="1"/>
            <p:nvPr/>
          </p:nvSpPr>
          <p:spPr>
            <a:xfrm>
              <a:off x="1411238" y="5342341"/>
              <a:ext cx="1243876" cy="1243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আমন</a:t>
              </a:r>
              <a:endParaRPr lang="en-US" sz="3200" kern="1200" dirty="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5329A40-7BF2-44A7-952C-0B740CD0E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" y="0"/>
            <a:ext cx="3963671" cy="31232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ACB1C0-95B1-45EE-A857-E1B8B22185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16" y="0"/>
            <a:ext cx="3783385" cy="31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E82244-C1D5-478B-B5EE-5F849FBD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3999" cy="681990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1EE7BE-1129-47DB-8CED-59947AC26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174974"/>
              </p:ext>
            </p:extLst>
          </p:nvPr>
        </p:nvGraphicFramePr>
        <p:xfrm>
          <a:off x="38100" y="2787650"/>
          <a:ext cx="4762500" cy="399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C774D5E-5291-4AEC-9B06-AA7FC5B10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285252"/>
              </p:ext>
            </p:extLst>
          </p:nvPr>
        </p:nvGraphicFramePr>
        <p:xfrm>
          <a:off x="4876798" y="2762250"/>
          <a:ext cx="4267201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1D903EB-E093-437C-B0D6-B35C5C5F2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781923"/>
              </p:ext>
            </p:extLst>
          </p:nvPr>
        </p:nvGraphicFramePr>
        <p:xfrm>
          <a:off x="2362200" y="15875"/>
          <a:ext cx="47625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FD832FFC-24F0-46F9-B87F-364411CA88B7}"/>
              </a:ext>
            </a:extLst>
          </p:cNvPr>
          <p:cNvSpPr/>
          <p:nvPr/>
        </p:nvSpPr>
        <p:spPr>
          <a:xfrm>
            <a:off x="1600200" y="4248150"/>
            <a:ext cx="1714500" cy="1447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/>
              <a:t>আ</a:t>
            </a:r>
            <a:r>
              <a:rPr lang="as-IN" dirty="0"/>
              <a:t>ম</a:t>
            </a:r>
            <a:r>
              <a:rPr lang="en-US" dirty="0"/>
              <a:t>ন </a:t>
            </a:r>
            <a:r>
              <a:rPr lang="en-US" dirty="0" err="1"/>
              <a:t>মৌসুম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E9CD46-96DB-4772-9A82-55EB8192F1DB}"/>
              </a:ext>
            </a:extLst>
          </p:cNvPr>
          <p:cNvSpPr/>
          <p:nvPr/>
        </p:nvSpPr>
        <p:spPr>
          <a:xfrm>
            <a:off x="6248400" y="4248150"/>
            <a:ext cx="1514475" cy="1238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/>
              <a:t>বোরো</a:t>
            </a:r>
            <a:endParaRPr lang="en-US" dirty="0"/>
          </a:p>
          <a:p>
            <a:pPr lvl="0"/>
            <a:r>
              <a:rPr lang="en-US" dirty="0" err="1"/>
              <a:t>মৌসুম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12" grpId="0">
        <p:bldAsOne/>
      </p:bldGraphic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6785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77926D-47B4-4AD6-9802-EBF3E4621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85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E095E0-FEE3-4759-9CD6-BDC7FF045CE5}"/>
              </a:ext>
            </a:extLst>
          </p:cNvPr>
          <p:cNvSpPr/>
          <p:nvPr/>
        </p:nvSpPr>
        <p:spPr>
          <a:xfrm>
            <a:off x="19050" y="4893703"/>
            <a:ext cx="9229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 সুস্থ</a:t>
            </a:r>
            <a:r>
              <a:rPr lang="en-US" sz="6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</a:t>
            </a:r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নিতে হবে </a:t>
            </a:r>
            <a:r>
              <a:rPr lang="en-US" sz="6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৮০ ভাগ গজায়</a:t>
            </a:r>
            <a:r>
              <a:rPr lang="en-US" sz="6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60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8F894B-02C0-485A-A63D-EA8E63DE66CE}"/>
              </a:ext>
            </a:extLst>
          </p:cNvPr>
          <p:cNvSpPr/>
          <p:nvPr/>
        </p:nvSpPr>
        <p:spPr>
          <a:xfrm>
            <a:off x="2385391" y="1883"/>
            <a:ext cx="4465932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বাছাই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E6BDE8-291C-4C8A-99DB-B35244C3C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5" y="1459573"/>
            <a:ext cx="3210815" cy="3084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AA46A7-12EB-45BE-BF28-6C70C088E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14" y="1459574"/>
            <a:ext cx="3392456" cy="308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1500" y="28136"/>
            <a:ext cx="7924799" cy="9005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 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B05DA-973E-453F-9473-022AA550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6" y="2915891"/>
            <a:ext cx="2864611" cy="1933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32431-4DC9-42BA-8E91-79134B32D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7" y="928687"/>
            <a:ext cx="3133724" cy="1933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B4FA80-F9F5-432F-90DB-C5C1D794D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73" y="982109"/>
            <a:ext cx="3167303" cy="21082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6CEDFF-F2EA-4DE7-BFC9-8293269EE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14" y="4922563"/>
            <a:ext cx="3121785" cy="20083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D81A28-4BAE-4BF7-B788-776D563348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75" y="2915891"/>
            <a:ext cx="3167301" cy="19337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DD7BEF-51D0-42A1-83CE-3820CE3417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76" y="4903095"/>
            <a:ext cx="2876550" cy="20344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170117-8692-4959-A67A-6C581236A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14" y="2940038"/>
            <a:ext cx="3167301" cy="19096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39EFA5-09CE-407F-A599-1FE2634D01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71" y="4903095"/>
            <a:ext cx="3167301" cy="20327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D6CE16-326A-47C9-8213-98FA238E3C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0" y="928687"/>
            <a:ext cx="2864611" cy="19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295399" y="99354"/>
            <a:ext cx="6131171" cy="79599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াষের</a:t>
            </a:r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 তৈরি 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54616" y="6077244"/>
            <a:ext cx="2778369" cy="70338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 দেওয়া</a:t>
            </a:r>
            <a:endParaRPr lang="en-US" sz="5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4597" y="6077244"/>
            <a:ext cx="2778369" cy="72448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 চাষ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8D5874-264E-4A67-B289-01F7C5BE0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6796"/>
            <a:ext cx="4305299" cy="2202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1B71BF-022C-40DF-A10F-5B12939E5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8807"/>
            <a:ext cx="4359871" cy="2657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01510B-6F84-4AE7-A4EE-F3C146979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71" y="998807"/>
            <a:ext cx="4784130" cy="26579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3D4D32-FDE3-4987-8359-BCFCC2A58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656796"/>
            <a:ext cx="4784130" cy="22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CDD43-0FE0-4F0C-850B-8936FDD9C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238500"/>
            <a:ext cx="6381750" cy="361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02014D-521F-469A-B907-179A57B2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8400" cy="32194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EE79E63-490A-4DBA-9528-CA06C51E9053}"/>
              </a:ext>
            </a:extLst>
          </p:cNvPr>
          <p:cNvSpPr/>
          <p:nvPr/>
        </p:nvSpPr>
        <p:spPr>
          <a:xfrm flipH="1">
            <a:off x="6286500" y="1123950"/>
            <a:ext cx="2857500" cy="140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োলন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0CE1FD-A1A4-439A-B99D-E8BBEB05CD78}"/>
              </a:ext>
            </a:extLst>
          </p:cNvPr>
          <p:cNvSpPr/>
          <p:nvPr/>
        </p:nvSpPr>
        <p:spPr>
          <a:xfrm>
            <a:off x="0" y="4438650"/>
            <a:ext cx="2762250" cy="140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 লাগানো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8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85143" y="5866228"/>
            <a:ext cx="5849815" cy="93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প্রয়োগ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DFC38-B670-4E03-8151-F4436897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1579"/>
            <a:ext cx="4571999" cy="58867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31869C-A498-4E3B-B6E8-4782B21BF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0" r="20723" b="8956"/>
          <a:stretch/>
        </p:blipFill>
        <p:spPr>
          <a:xfrm>
            <a:off x="4572000" y="-201579"/>
            <a:ext cx="4572000" cy="58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226" y="2542664"/>
            <a:ext cx="365759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039DD-33D9-4CAC-8445-4C2775AA7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40" y="0"/>
            <a:ext cx="2568761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492326-BFBF-4EBD-B9EE-071442E47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89" y="-6290"/>
            <a:ext cx="3686936" cy="2466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54901-61CE-412F-91C5-C0BDEC782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3" y="0"/>
            <a:ext cx="2845096" cy="2131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F844D4-2F7F-407B-AE03-483E255FD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" y="5290094"/>
            <a:ext cx="2962275" cy="1543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728633-51AC-47D7-9274-665A031D8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55" y="1847850"/>
            <a:ext cx="2587629" cy="26171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E1222C-919D-43F3-B4FC-94360AD6C3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2" b="14386"/>
          <a:stretch/>
        </p:blipFill>
        <p:spPr>
          <a:xfrm>
            <a:off x="2989503" y="4094923"/>
            <a:ext cx="3585737" cy="27364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D1FC77-B915-40FF-B7E7-FD68A7985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076"/>
            <a:ext cx="2857474" cy="31590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BE3B7B-5C6F-416A-A08C-B0EDB0978E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7111"/>
          <a:stretch/>
        </p:blipFill>
        <p:spPr>
          <a:xfrm>
            <a:off x="6559825" y="4445145"/>
            <a:ext cx="2618459" cy="239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01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88" y="4083105"/>
            <a:ext cx="3657601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ফলন বাড়াতে ভাল বীজের গুরুত্ব 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518B6-A286-4AE9-9C83-04839826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0174"/>
            <a:ext cx="3670789" cy="2486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D0BBBE-E954-461E-8DC7-F0FE5918C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81125"/>
            <a:ext cx="3657601" cy="2505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12EDA9-1626-4868-AD18-A3F160BD4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0"/>
            <a:ext cx="4200525" cy="13811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62008CA-8313-4A60-9192-31BAD0A32CDC}"/>
              </a:ext>
            </a:extLst>
          </p:cNvPr>
          <p:cNvSpPr/>
          <p:nvPr/>
        </p:nvSpPr>
        <p:spPr>
          <a:xfrm>
            <a:off x="6572250" y="0"/>
            <a:ext cx="2352675" cy="1238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খ </a:t>
            </a:r>
            <a:r>
              <a:rPr lang="en-US" sz="3600" dirty="0" err="1"/>
              <a:t>দল</a:t>
            </a:r>
            <a:r>
              <a:rPr lang="en-US" sz="3600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58891E-FCFC-446F-A047-7AACD66BACC9}"/>
              </a:ext>
            </a:extLst>
          </p:cNvPr>
          <p:cNvSpPr/>
          <p:nvPr/>
        </p:nvSpPr>
        <p:spPr>
          <a:xfrm>
            <a:off x="19050" y="38100"/>
            <a:ext cx="2352675" cy="1238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ক </a:t>
            </a:r>
            <a:r>
              <a:rPr lang="en-US" sz="3600" dirty="0" err="1"/>
              <a:t>দল</a:t>
            </a:r>
            <a:r>
              <a:rPr lang="en-US" sz="36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6795F-6FF0-41D1-8085-1E576A6BFA61}"/>
              </a:ext>
            </a:extLst>
          </p:cNvPr>
          <p:cNvSpPr txBox="1"/>
          <p:nvPr/>
        </p:nvSpPr>
        <p:spPr>
          <a:xfrm>
            <a:off x="5518637" y="4083105"/>
            <a:ext cx="3657601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ফশি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098A81-7917-4056-B9B1-D42E2985A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6544"/>
            <a:ext cx="9176238" cy="1491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9279F3-5358-4642-972C-2544F9ABA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64" y="1400174"/>
            <a:ext cx="1847849" cy="40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62250" y="523436"/>
            <a:ext cx="3762374" cy="1210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894" y="2209800"/>
            <a:ext cx="9097105" cy="16421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</a:p>
          <a:p>
            <a:pPr>
              <a:buFont typeface="Wingdings" pitchFamily="2" charset="2"/>
              <a:buChar char="Ø"/>
            </a:pP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 তৈর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হয় </a:t>
            </a:r>
            <a:r>
              <a:rPr lang="bn-IN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65659-AD59-42C0-9052-D4B9FF365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" y="-29745"/>
            <a:ext cx="2715356" cy="222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7D635-F87C-44C1-8D78-A373C3C8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4" y="28136"/>
            <a:ext cx="2619375" cy="2170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9459D8-40E3-4BC4-8DAE-C2921D12C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" y="3862610"/>
            <a:ext cx="9097105" cy="29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5" descr="Farhan-2"/>
          <p:cNvSpPr>
            <a:spLocks noChangeArrowheads="1" noChangeShapeType="1" noTextEdit="1"/>
          </p:cNvSpPr>
          <p:nvPr/>
        </p:nvSpPr>
        <p:spPr bwMode="auto">
          <a:xfrm>
            <a:off x="-5120423" y="171449"/>
            <a:ext cx="4587023" cy="13534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31879"/>
            <a:ext cx="9144000" cy="49261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3" rIns="91428" bIns="4571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5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াঙ্গ</a:t>
            </a:r>
            <a:r>
              <a:rPr lang="as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াষ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াখিল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০১৮১৫৪১১৭৬২ </a:t>
            </a:r>
          </a:p>
          <a:p>
            <a:pPr algn="ctr"/>
            <a:r>
              <a:rPr lang="en-US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Email. mjahangirkaptai@gmail.com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5A67-1124-4898-829D-99A016E4B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7"/>
          <a:stretch/>
        </p:blipFill>
        <p:spPr>
          <a:xfrm>
            <a:off x="0" y="0"/>
            <a:ext cx="9144000" cy="1966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EC28C-9A44-4976-9BE8-AB312D231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4" y="-34718"/>
            <a:ext cx="1552576" cy="19665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F53FCC-D5BF-4670-B12F-A8B6F0BCB473}"/>
              </a:ext>
            </a:extLst>
          </p:cNvPr>
          <p:cNvSpPr/>
          <p:nvPr/>
        </p:nvSpPr>
        <p:spPr>
          <a:xfrm>
            <a:off x="647700" y="419100"/>
            <a:ext cx="4857750" cy="11057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NikoshBAN"/>
              </a:rPr>
              <a:t>শিক্ষক পরিচিতি</a:t>
            </a:r>
            <a:endParaRPr lang="en-US" sz="72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169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67AAB9-3730-4BB6-9E81-5BEFED85E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35"/>
            <a:ext cx="9144000" cy="6831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8A940E-509B-40ED-983F-CD87EF382E77}"/>
              </a:ext>
            </a:extLst>
          </p:cNvPr>
          <p:cNvSpPr txBox="1"/>
          <p:nvPr/>
        </p:nvSpPr>
        <p:spPr>
          <a:xfrm>
            <a:off x="2095501" y="2483685"/>
            <a:ext cx="3295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A66608-89B4-4A14-AA10-6EF0AD704BDD}"/>
              </a:ext>
            </a:extLst>
          </p:cNvPr>
          <p:cNvSpPr/>
          <p:nvPr/>
        </p:nvSpPr>
        <p:spPr>
          <a:xfrm>
            <a:off x="19051" y="5162550"/>
            <a:ext cx="9048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চাহিদা মেটাতে উচ্চফলনশীল ধানের জাতের গুরুত্ব 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।  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4C84A5-B5FB-4760-992B-DA5F0DB16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C8EF8A-2EB6-4E26-916F-389F44F691AB}"/>
              </a:ext>
            </a:extLst>
          </p:cNvPr>
          <p:cNvSpPr txBox="1"/>
          <p:nvPr/>
        </p:nvSpPr>
        <p:spPr>
          <a:xfrm>
            <a:off x="7258050" y="-190499"/>
            <a:ext cx="1885950" cy="717119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ন্যবা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790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1597" y="563292"/>
            <a:ext cx="5824903" cy="130360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solidFill>
                  <a:srgbClr val="CD03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as-IN" sz="8000" b="1" spc="50" dirty="0">
                <a:ln w="11430"/>
                <a:solidFill>
                  <a:srgbClr val="CD03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8000" b="1" spc="50" dirty="0">
                <a:ln w="11430"/>
                <a:solidFill>
                  <a:srgbClr val="CD03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</a:t>
            </a:r>
            <a:r>
              <a:rPr lang="en-US" sz="8000" b="1" spc="50" dirty="0" err="1">
                <a:ln w="11430"/>
                <a:solidFill>
                  <a:srgbClr val="CD038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8000" b="1" spc="50" dirty="0">
              <a:ln w="11430"/>
              <a:solidFill>
                <a:srgbClr val="CD038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653" y="2609850"/>
            <a:ext cx="4720003" cy="424731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বিষয়ঃ		কৃষিশিক্ষা</a:t>
            </a:r>
          </a:p>
          <a:p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খিল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নবম 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	চতুর্থ 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সময়ঃ		</a:t>
            </a: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40 </a:t>
            </a:r>
            <a:r>
              <a:rPr lang="bn-IN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60CB1-9D82-4B77-A170-CF66A08E3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234298"/>
            <a:ext cx="1633903" cy="2181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42B99-BBF9-474F-BED1-4D5FED19D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609850"/>
            <a:ext cx="4438649" cy="424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38723" y="76200"/>
            <a:ext cx="8719527" cy="1295400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bn-IN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96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5738540"/>
            <a:ext cx="5276850" cy="10562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IN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চাষ পদ্ধতি</a:t>
            </a:r>
            <a:endParaRPr lang="bn-BD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00700" y="5738536"/>
            <a:ext cx="3390901" cy="1056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 চাষ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3D107-C45B-49F1-8025-F437E5EC0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4210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" y="19050"/>
            <a:ext cx="3263372" cy="13331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99" y="2819400"/>
            <a:ext cx="90487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উচ্চফলনশীল ধানের জাত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।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ধানের বীজতলা ব্যাখ্যা করতে পারবে ।</a:t>
            </a:r>
          </a:p>
          <a:p>
            <a:r>
              <a:rPr lang="en-US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 </a:t>
            </a:r>
            <a:r>
              <a:rPr lang="bn-BD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পদ্ধতি বর্ণনা করতে পারবে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" y="1524001"/>
            <a:ext cx="617366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5C8A7D-8D3F-402F-B3AA-BFF959893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3726"/>
            <a:ext cx="9144000" cy="228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262DE1-8D13-4DE2-9F5A-D418DDC52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10388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2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0289755"/>
              </p:ext>
            </p:extLst>
          </p:nvPr>
        </p:nvGraphicFramePr>
        <p:xfrm>
          <a:off x="381875" y="1"/>
          <a:ext cx="8599226" cy="671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71C3CCE-04DB-4F47-8F7E-4FF1EEA22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7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7D8BCC1-1A25-4A35-B682-03CCE783D95C}"/>
              </a:ext>
            </a:extLst>
          </p:cNvPr>
          <p:cNvGrpSpPr/>
          <p:nvPr/>
        </p:nvGrpSpPr>
        <p:grpSpPr>
          <a:xfrm>
            <a:off x="3347241" y="2057555"/>
            <a:ext cx="2466303" cy="2356805"/>
            <a:chOff x="3074854" y="1957007"/>
            <a:chExt cx="2466303" cy="235680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F78FEE0-D124-4483-A1BE-A76997421B62}"/>
                </a:ext>
              </a:extLst>
            </p:cNvPr>
            <p:cNvSpPr/>
            <p:nvPr/>
          </p:nvSpPr>
          <p:spPr>
            <a:xfrm>
              <a:off x="3074854" y="1957007"/>
              <a:ext cx="2466303" cy="235680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A1F05460-F9EE-4288-A26B-E26278BF62EB}"/>
                </a:ext>
              </a:extLst>
            </p:cNvPr>
            <p:cNvSpPr txBox="1"/>
            <p:nvPr/>
          </p:nvSpPr>
          <p:spPr>
            <a:xfrm>
              <a:off x="3436036" y="2302153"/>
              <a:ext cx="1743939" cy="1666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000" b="1" kern="1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স্থানীয় জাত</a:t>
              </a:r>
              <a:endParaRPr lang="en-US" sz="60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995096-259F-43E9-ADD3-1603B963E495}"/>
              </a:ext>
            </a:extLst>
          </p:cNvPr>
          <p:cNvGrpSpPr/>
          <p:nvPr/>
        </p:nvGrpSpPr>
        <p:grpSpPr>
          <a:xfrm>
            <a:off x="4162293" y="1532762"/>
            <a:ext cx="787575" cy="514698"/>
            <a:chOff x="4060487" y="1546388"/>
            <a:chExt cx="600308" cy="290800"/>
          </a:xfrm>
          <a:solidFill>
            <a:srgbClr val="FF0000"/>
          </a:solidFill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D00687AE-F0DD-421B-A38A-F67C8E9FDCA4}"/>
                </a:ext>
              </a:extLst>
            </p:cNvPr>
            <p:cNvSpPr/>
            <p:nvPr/>
          </p:nvSpPr>
          <p:spPr>
            <a:xfrm rot="16325287">
              <a:off x="4215241" y="1391634"/>
              <a:ext cx="290800" cy="60030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rrow: Right 6">
              <a:extLst>
                <a:ext uri="{FF2B5EF4-FFF2-40B4-BE49-F238E27FC236}">
                  <a16:creationId xmlns:a16="http://schemas.microsoft.com/office/drawing/2014/main" id="{4605C9CA-F636-4C09-95AB-6722641E9F1F}"/>
                </a:ext>
              </a:extLst>
            </p:cNvPr>
            <p:cNvSpPr txBox="1"/>
            <p:nvPr/>
          </p:nvSpPr>
          <p:spPr>
            <a:xfrm rot="16325287">
              <a:off x="4257272" y="1555287"/>
              <a:ext cx="203560" cy="360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5E7F7C-85D4-4E42-B9C6-513EE910A022}"/>
              </a:ext>
            </a:extLst>
          </p:cNvPr>
          <p:cNvGrpSpPr/>
          <p:nvPr/>
        </p:nvGrpSpPr>
        <p:grpSpPr>
          <a:xfrm>
            <a:off x="2801351" y="-22745"/>
            <a:ext cx="3362193" cy="1532763"/>
            <a:chOff x="2894736" y="202039"/>
            <a:chExt cx="2996421" cy="1207431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4CB8EB-328A-4E8C-B3DE-30CF801E2E58}"/>
                </a:ext>
              </a:extLst>
            </p:cNvPr>
            <p:cNvSpPr/>
            <p:nvPr/>
          </p:nvSpPr>
          <p:spPr>
            <a:xfrm>
              <a:off x="2894736" y="202039"/>
              <a:ext cx="2996421" cy="1207431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A4E1AF3B-2ECF-4C2D-846B-4553CB4D7A04}"/>
                </a:ext>
              </a:extLst>
            </p:cNvPr>
            <p:cNvSpPr txBox="1"/>
            <p:nvPr/>
          </p:nvSpPr>
          <p:spPr>
            <a:xfrm>
              <a:off x="3333552" y="378863"/>
              <a:ext cx="2118789" cy="85378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0" b="1" kern="12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দুধসর</a:t>
              </a:r>
              <a:endParaRPr lang="en-US" sz="6000" b="1" kern="1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81BF1D-6E6E-4684-93E7-D38BB21ACB61}"/>
              </a:ext>
            </a:extLst>
          </p:cNvPr>
          <p:cNvGrpSpPr/>
          <p:nvPr/>
        </p:nvGrpSpPr>
        <p:grpSpPr>
          <a:xfrm>
            <a:off x="5990507" y="3008297"/>
            <a:ext cx="430493" cy="600308"/>
            <a:chOff x="5718120" y="2907749"/>
            <a:chExt cx="430493" cy="600308"/>
          </a:xfrm>
          <a:solidFill>
            <a:srgbClr val="FF0000"/>
          </a:solidFill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C5C27A61-497A-4B92-AA95-E3234912A8F4}"/>
                </a:ext>
              </a:extLst>
            </p:cNvPr>
            <p:cNvSpPr/>
            <p:nvPr/>
          </p:nvSpPr>
          <p:spPr>
            <a:xfrm rot="153227">
              <a:off x="5718120" y="2907749"/>
              <a:ext cx="430493" cy="60030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Arrow: Right 10">
              <a:extLst>
                <a:ext uri="{FF2B5EF4-FFF2-40B4-BE49-F238E27FC236}">
                  <a16:creationId xmlns:a16="http://schemas.microsoft.com/office/drawing/2014/main" id="{69A0D53A-EF8F-40CE-82F1-6B5F73231A04}"/>
                </a:ext>
              </a:extLst>
            </p:cNvPr>
            <p:cNvSpPr txBox="1"/>
            <p:nvPr/>
          </p:nvSpPr>
          <p:spPr>
            <a:xfrm rot="153227">
              <a:off x="5718184" y="3024934"/>
              <a:ext cx="301345" cy="360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408A96-FBC7-4F5C-815F-A4F6D5853F3F}"/>
              </a:ext>
            </a:extLst>
          </p:cNvPr>
          <p:cNvGrpSpPr/>
          <p:nvPr/>
        </p:nvGrpSpPr>
        <p:grpSpPr>
          <a:xfrm>
            <a:off x="6622505" y="2265893"/>
            <a:ext cx="2249107" cy="2222606"/>
            <a:chOff x="6350118" y="2165345"/>
            <a:chExt cx="2249107" cy="2222606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BCBABE-027D-4E52-8DC4-5519243081D0}"/>
                </a:ext>
              </a:extLst>
            </p:cNvPr>
            <p:cNvSpPr/>
            <p:nvPr/>
          </p:nvSpPr>
          <p:spPr>
            <a:xfrm>
              <a:off x="6350118" y="2165345"/>
              <a:ext cx="2249107" cy="2222606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E6CF5B27-BEF5-475C-8D45-BBA6770CB550}"/>
                </a:ext>
              </a:extLst>
            </p:cNvPr>
            <p:cNvSpPr txBox="1"/>
            <p:nvPr/>
          </p:nvSpPr>
          <p:spPr>
            <a:xfrm>
              <a:off x="6679492" y="2490838"/>
              <a:ext cx="1590359" cy="15716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000" b="1" kern="1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গিরবি</a:t>
              </a:r>
              <a:endParaRPr lang="en-US" sz="6000" b="1" kern="1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F0BACD-C8A6-4A1E-8302-67E5309216E2}"/>
              </a:ext>
            </a:extLst>
          </p:cNvPr>
          <p:cNvGrpSpPr/>
          <p:nvPr/>
        </p:nvGrpSpPr>
        <p:grpSpPr>
          <a:xfrm>
            <a:off x="4162294" y="4472371"/>
            <a:ext cx="787574" cy="477811"/>
            <a:chOff x="3889907" y="4371823"/>
            <a:chExt cx="787574" cy="477811"/>
          </a:xfrm>
          <a:solidFill>
            <a:srgbClr val="FF0000"/>
          </a:solidFill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4AD1C6F8-1413-4F24-8A82-F6E5F1A72AE5}"/>
                </a:ext>
              </a:extLst>
            </p:cNvPr>
            <p:cNvSpPr/>
            <p:nvPr/>
          </p:nvSpPr>
          <p:spPr>
            <a:xfrm rot="5400000" flipV="1">
              <a:off x="4044788" y="4216942"/>
              <a:ext cx="477811" cy="78757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rrow: Right 14">
              <a:extLst>
                <a:ext uri="{FF2B5EF4-FFF2-40B4-BE49-F238E27FC236}">
                  <a16:creationId xmlns:a16="http://schemas.microsoft.com/office/drawing/2014/main" id="{39E81248-097A-4CDA-83EE-486FBF95CE24}"/>
                </a:ext>
              </a:extLst>
            </p:cNvPr>
            <p:cNvSpPr txBox="1"/>
            <p:nvPr/>
          </p:nvSpPr>
          <p:spPr>
            <a:xfrm rot="16200000">
              <a:off x="4116460" y="4302786"/>
              <a:ext cx="334468" cy="4725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300" kern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AE7ABC-45AA-46AA-84A2-32E1593FA72C}"/>
              </a:ext>
            </a:extLst>
          </p:cNvPr>
          <p:cNvGrpSpPr/>
          <p:nvPr/>
        </p:nvGrpSpPr>
        <p:grpSpPr>
          <a:xfrm>
            <a:off x="2663687" y="5009817"/>
            <a:ext cx="3849300" cy="1808426"/>
            <a:chOff x="2528964" y="4922101"/>
            <a:chExt cx="3711635" cy="153276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C90C13-26BD-4E07-B165-A3283310B1E7}"/>
                </a:ext>
              </a:extLst>
            </p:cNvPr>
            <p:cNvSpPr/>
            <p:nvPr/>
          </p:nvSpPr>
          <p:spPr>
            <a:xfrm>
              <a:off x="2528964" y="4922101"/>
              <a:ext cx="3711635" cy="1532763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7986559B-0C5B-441E-B09B-63BD93502790}"/>
                </a:ext>
              </a:extLst>
            </p:cNvPr>
            <p:cNvSpPr txBox="1"/>
            <p:nvPr/>
          </p:nvSpPr>
          <p:spPr>
            <a:xfrm>
              <a:off x="3072520" y="5146569"/>
              <a:ext cx="2624523" cy="10838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000" b="1" kern="1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ররিশেইল</a:t>
              </a:r>
              <a:endParaRPr lang="en-US" sz="6000" b="1" kern="1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934254-4A47-4D8A-B584-6D70B3C6125A}"/>
              </a:ext>
            </a:extLst>
          </p:cNvPr>
          <p:cNvGrpSpPr/>
          <p:nvPr/>
        </p:nvGrpSpPr>
        <p:grpSpPr>
          <a:xfrm>
            <a:off x="2614770" y="2979426"/>
            <a:ext cx="518033" cy="600308"/>
            <a:chOff x="2342383" y="2878878"/>
            <a:chExt cx="518033" cy="600308"/>
          </a:xfrm>
          <a:solidFill>
            <a:srgbClr val="FF0000"/>
          </a:solidFill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927C06C-762B-4191-B19B-9E2F875D2B26}"/>
                </a:ext>
              </a:extLst>
            </p:cNvPr>
            <p:cNvSpPr/>
            <p:nvPr/>
          </p:nvSpPr>
          <p:spPr>
            <a:xfrm rot="10712147">
              <a:off x="2342383" y="2878878"/>
              <a:ext cx="518033" cy="60030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Arrow: Right 18">
              <a:extLst>
                <a:ext uri="{FF2B5EF4-FFF2-40B4-BE49-F238E27FC236}">
                  <a16:creationId xmlns:a16="http://schemas.microsoft.com/office/drawing/2014/main" id="{0F1CA24A-3EDD-44C3-A5CF-77A01086B458}"/>
                </a:ext>
              </a:extLst>
            </p:cNvPr>
            <p:cNvSpPr txBox="1"/>
            <p:nvPr/>
          </p:nvSpPr>
          <p:spPr>
            <a:xfrm rot="21512147">
              <a:off x="2497768" y="2996954"/>
              <a:ext cx="362623" cy="3601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A13F1B-7266-415A-A1EF-E9ADB134F8D9}"/>
              </a:ext>
            </a:extLst>
          </p:cNvPr>
          <p:cNvGrpSpPr/>
          <p:nvPr/>
        </p:nvGrpSpPr>
        <p:grpSpPr>
          <a:xfrm>
            <a:off x="272387" y="2105405"/>
            <a:ext cx="2098448" cy="2427699"/>
            <a:chOff x="0" y="2004857"/>
            <a:chExt cx="2098448" cy="2427699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DD39EE-511B-4840-A808-60D3FEDBFF20}"/>
                </a:ext>
              </a:extLst>
            </p:cNvPr>
            <p:cNvSpPr/>
            <p:nvPr/>
          </p:nvSpPr>
          <p:spPr>
            <a:xfrm>
              <a:off x="0" y="2004857"/>
              <a:ext cx="2098448" cy="2427699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FF37D8D5-478A-4E88-B822-4BEB43D5B86D}"/>
                </a:ext>
              </a:extLst>
            </p:cNvPr>
            <p:cNvSpPr txBox="1"/>
            <p:nvPr/>
          </p:nvSpPr>
          <p:spPr>
            <a:xfrm>
              <a:off x="307311" y="2360385"/>
              <a:ext cx="1483826" cy="171664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6000" b="1" kern="1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টেপি</a:t>
              </a:r>
              <a:endParaRPr lang="en-US" sz="6000" b="1" kern="1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0E681-6822-4FAC-BAD8-604BFF334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2890E681-6822-4FAC-BAD8-604BFF334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2890E681-6822-4FAC-BAD8-604BFF334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2890E681-6822-4FAC-BAD8-604BFF334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BC247-CECA-4527-9BF3-756A208FD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F7732192-41D3-4A1C-8C55-8A6670323D12}"/>
              </a:ext>
            </a:extLst>
          </p:cNvPr>
          <p:cNvSpPr/>
          <p:nvPr/>
        </p:nvSpPr>
        <p:spPr>
          <a:xfrm>
            <a:off x="870892" y="56273"/>
            <a:ext cx="7291753" cy="14208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bn-BD" sz="9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উচ্চফলনশীল জাত</a:t>
            </a:r>
            <a:endParaRPr lang="en-US" sz="9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BB433-A176-42F2-8280-B19EEDACEB6B}"/>
              </a:ext>
            </a:extLst>
          </p:cNvPr>
          <p:cNvSpPr txBox="1"/>
          <p:nvPr/>
        </p:nvSpPr>
        <p:spPr>
          <a:xfrm>
            <a:off x="870892" y="1898374"/>
            <a:ext cx="7291753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পর্যন্ত ৬০ টি উফশী জাত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bn-BD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উদ্ভাবন হয়েছে বাংলাদেশ ধান গবেষণা ইনস্টিটিউট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ব্রি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২৮ , ব্রি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২৯, ব্রি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৩৩</a:t>
            </a:r>
            <a:r>
              <a:rPr lang="en-US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।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597010"/>
              </p:ext>
            </p:extLst>
          </p:nvPr>
        </p:nvGraphicFramePr>
        <p:xfrm>
          <a:off x="303922" y="309492"/>
          <a:ext cx="8675951" cy="631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F5BEF33-E6F4-454A-8734-E8D02F1B4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B67769-2EC0-4113-BC43-C32B082B9538}"/>
              </a:ext>
            </a:extLst>
          </p:cNvPr>
          <p:cNvGrpSpPr/>
          <p:nvPr/>
        </p:nvGrpSpPr>
        <p:grpSpPr>
          <a:xfrm>
            <a:off x="3411456" y="2641532"/>
            <a:ext cx="2376480" cy="2149165"/>
            <a:chOff x="3177431" y="2310456"/>
            <a:chExt cx="2376480" cy="2149165"/>
          </a:xfrm>
          <a:scene3d>
            <a:camera prst="orthographicFront"/>
            <a:lightRig rig="flat" dir="t"/>
          </a:scene3d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CA8DFF4-5633-46F8-B29B-DF32B5CF5C8F}"/>
                </a:ext>
              </a:extLst>
            </p:cNvPr>
            <p:cNvSpPr/>
            <p:nvPr/>
          </p:nvSpPr>
          <p:spPr>
            <a:xfrm>
              <a:off x="3177431" y="2310456"/>
              <a:ext cx="2376480" cy="2149165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58C14D75-1863-4A55-AF59-5B0D80A0B32F}"/>
                </a:ext>
              </a:extLst>
            </p:cNvPr>
            <p:cNvSpPr txBox="1"/>
            <p:nvPr/>
          </p:nvSpPr>
          <p:spPr>
            <a:xfrm>
              <a:off x="3339495" y="2339170"/>
              <a:ext cx="2166652" cy="19393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bn-BD" sz="48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800" b="1" kern="1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উচ্চফলনশীল জাত</a:t>
              </a:r>
              <a:endParaRPr lang="en-US" sz="4800" b="1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2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0A4538-CDC6-4C61-B3AB-ADE7EFCC2EF7}"/>
              </a:ext>
            </a:extLst>
          </p:cNvPr>
          <p:cNvGrpSpPr/>
          <p:nvPr/>
        </p:nvGrpSpPr>
        <p:grpSpPr>
          <a:xfrm>
            <a:off x="2825900" y="139775"/>
            <a:ext cx="3576442" cy="2109188"/>
            <a:chOff x="2591875" y="-191301"/>
            <a:chExt cx="3576442" cy="2109188"/>
          </a:xfrm>
          <a:solidFill>
            <a:schemeClr val="bg2">
              <a:lumMod val="2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090A67A-15E9-41F8-8928-B5A6803047E7}"/>
                </a:ext>
              </a:extLst>
            </p:cNvPr>
            <p:cNvSpPr/>
            <p:nvPr/>
          </p:nvSpPr>
          <p:spPr>
            <a:xfrm>
              <a:off x="2591875" y="-191301"/>
              <a:ext cx="3576442" cy="2109188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8B286C4A-1619-48ED-9A59-18172CC19BCB}"/>
                </a:ext>
              </a:extLst>
            </p:cNvPr>
            <p:cNvSpPr txBox="1"/>
            <p:nvPr/>
          </p:nvSpPr>
          <p:spPr>
            <a:xfrm>
              <a:off x="2694837" y="-88339"/>
              <a:ext cx="3370518" cy="19032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400" b="1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গাছ মজবুত</a:t>
              </a:r>
              <a:endParaRPr lang="en-US" sz="4400" b="1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0DB4DC-892C-42AF-AEEB-769D9BB364A5}"/>
              </a:ext>
            </a:extLst>
          </p:cNvPr>
          <p:cNvGrpSpPr/>
          <p:nvPr/>
        </p:nvGrpSpPr>
        <p:grpSpPr>
          <a:xfrm>
            <a:off x="5334001" y="5010508"/>
            <a:ext cx="3050056" cy="1691351"/>
            <a:chOff x="4716335" y="4679432"/>
            <a:chExt cx="3857741" cy="1691351"/>
          </a:xfrm>
          <a:solidFill>
            <a:schemeClr val="bg2">
              <a:lumMod val="2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46C4C85-1465-4300-A118-718522AFC08E}"/>
                </a:ext>
              </a:extLst>
            </p:cNvPr>
            <p:cNvSpPr/>
            <p:nvPr/>
          </p:nvSpPr>
          <p:spPr>
            <a:xfrm>
              <a:off x="4716335" y="4679432"/>
              <a:ext cx="3857741" cy="1691351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ectangle: Rounded Corners 10">
              <a:extLst>
                <a:ext uri="{FF2B5EF4-FFF2-40B4-BE49-F238E27FC236}">
                  <a16:creationId xmlns:a16="http://schemas.microsoft.com/office/drawing/2014/main" id="{E727F433-2E19-4057-8C47-073BAA1A03AA}"/>
                </a:ext>
              </a:extLst>
            </p:cNvPr>
            <p:cNvSpPr txBox="1"/>
            <p:nvPr/>
          </p:nvSpPr>
          <p:spPr>
            <a:xfrm>
              <a:off x="5230064" y="4986559"/>
              <a:ext cx="3148653" cy="11463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অধিক কুশি গজায়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400" b="1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B5ED78-67ED-487C-A7AE-5D7D3047EDB2}"/>
              </a:ext>
            </a:extLst>
          </p:cNvPr>
          <p:cNvGrpSpPr/>
          <p:nvPr/>
        </p:nvGrpSpPr>
        <p:grpSpPr>
          <a:xfrm>
            <a:off x="234025" y="2406408"/>
            <a:ext cx="3044239" cy="1860354"/>
            <a:chOff x="0" y="2075332"/>
            <a:chExt cx="3044239" cy="1860354"/>
          </a:xfrm>
          <a:solidFill>
            <a:schemeClr val="bg2">
              <a:lumMod val="2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1A8A472-63FF-46CD-8123-E2D327C29B86}"/>
                </a:ext>
              </a:extLst>
            </p:cNvPr>
            <p:cNvSpPr/>
            <p:nvPr/>
          </p:nvSpPr>
          <p:spPr>
            <a:xfrm>
              <a:off x="0" y="2075332"/>
              <a:ext cx="3044239" cy="1860354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id="{78810694-AEBF-42E1-BCA4-A406F313E353}"/>
                </a:ext>
              </a:extLst>
            </p:cNvPr>
            <p:cNvSpPr txBox="1"/>
            <p:nvPr/>
          </p:nvSpPr>
          <p:spPr>
            <a:xfrm>
              <a:off x="90815" y="2166147"/>
              <a:ext cx="2862609" cy="16787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400" b="1" kern="12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পাতা খাড়া</a:t>
              </a:r>
              <a:endParaRPr lang="en-US" sz="4400" b="1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6FFDD0-FE65-4920-9821-D7C3B985934B}"/>
              </a:ext>
            </a:extLst>
          </p:cNvPr>
          <p:cNvGrpSpPr/>
          <p:nvPr/>
        </p:nvGrpSpPr>
        <p:grpSpPr>
          <a:xfrm>
            <a:off x="234026" y="5031064"/>
            <a:ext cx="3339494" cy="1682099"/>
            <a:chOff x="0" y="4699988"/>
            <a:chExt cx="4305645" cy="1682099"/>
          </a:xfrm>
          <a:solidFill>
            <a:schemeClr val="bg2">
              <a:lumMod val="2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44B220B-2153-4DD8-87FC-9265E6DF5ECF}"/>
                </a:ext>
              </a:extLst>
            </p:cNvPr>
            <p:cNvSpPr/>
            <p:nvPr/>
          </p:nvSpPr>
          <p:spPr>
            <a:xfrm>
              <a:off x="0" y="4699988"/>
              <a:ext cx="4305645" cy="168209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: Rounded Corners 12">
              <a:extLst>
                <a:ext uri="{FF2B5EF4-FFF2-40B4-BE49-F238E27FC236}">
                  <a16:creationId xmlns:a16="http://schemas.microsoft.com/office/drawing/2014/main" id="{13EFF5F2-F2AC-432F-AC4A-88A56F22813E}"/>
                </a:ext>
              </a:extLst>
            </p:cNvPr>
            <p:cNvSpPr txBox="1"/>
            <p:nvPr/>
          </p:nvSpPr>
          <p:spPr>
            <a:xfrm>
              <a:off x="194377" y="4782101"/>
              <a:ext cx="4029155" cy="15178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200" b="1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313C7EC-5AAE-4850-BC5D-BFD8C3F8AF3F}"/>
              </a:ext>
            </a:extLst>
          </p:cNvPr>
          <p:cNvSpPr/>
          <p:nvPr/>
        </p:nvSpPr>
        <p:spPr>
          <a:xfrm>
            <a:off x="274039" y="5263634"/>
            <a:ext cx="399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 ও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/>
          </a:p>
        </p:txBody>
      </p:sp>
      <p:sp>
        <p:nvSpPr>
          <p:cNvPr id="46" name="Rectangle: Rounded Corners 8">
            <a:extLst>
              <a:ext uri="{FF2B5EF4-FFF2-40B4-BE49-F238E27FC236}">
                <a16:creationId xmlns:a16="http://schemas.microsoft.com/office/drawing/2014/main" id="{57FB5F49-21DD-409D-AE4B-AE80B0402FE9}"/>
              </a:ext>
            </a:extLst>
          </p:cNvPr>
          <p:cNvSpPr txBox="1"/>
          <p:nvPr/>
        </p:nvSpPr>
        <p:spPr>
          <a:xfrm>
            <a:off x="6438900" y="2933700"/>
            <a:ext cx="2419350" cy="1242247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খাটো ও হেলে পড়ে না।</a:t>
            </a:r>
          </a:p>
        </p:txBody>
      </p:sp>
    </p:spTree>
    <p:extLst>
      <p:ext uri="{BB962C8B-B14F-4D97-AF65-F5344CB8AC3E}">
        <p14:creationId xmlns:p14="http://schemas.microsoft.com/office/powerpoint/2010/main" val="280724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992</TotalTime>
  <Words>383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Schoolbook</vt:lpstr>
      <vt:lpstr>Corbel</vt:lpstr>
      <vt:lpstr>NikoshBAN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POLASH</dc:creator>
  <cp:lastModifiedBy>User</cp:lastModifiedBy>
  <cp:revision>248</cp:revision>
  <dcterms:created xsi:type="dcterms:W3CDTF">2014-11-18T08:53:30Z</dcterms:created>
  <dcterms:modified xsi:type="dcterms:W3CDTF">2020-06-02T12:27:21Z</dcterms:modified>
</cp:coreProperties>
</file>