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7" r:id="rId3"/>
    <p:sldId id="269" r:id="rId4"/>
    <p:sldId id="292" r:id="rId5"/>
    <p:sldId id="289" r:id="rId6"/>
    <p:sldId id="290" r:id="rId7"/>
    <p:sldId id="291" r:id="rId8"/>
    <p:sldId id="283" r:id="rId9"/>
    <p:sldId id="267" r:id="rId10"/>
    <p:sldId id="271" r:id="rId11"/>
    <p:sldId id="288" r:id="rId12"/>
    <p:sldId id="273" r:id="rId13"/>
    <p:sldId id="268" r:id="rId14"/>
    <p:sldId id="270" r:id="rId15"/>
    <p:sldId id="287" r:id="rId16"/>
    <p:sldId id="262" r:id="rId17"/>
    <p:sldId id="263" r:id="rId18"/>
    <p:sldId id="264" r:id="rId19"/>
    <p:sldId id="265" r:id="rId20"/>
    <p:sldId id="272" r:id="rId21"/>
    <p:sldId id="274" r:id="rId22"/>
    <p:sldId id="278" r:id="rId23"/>
    <p:sldId id="282" r:id="rId24"/>
    <p:sldId id="280" r:id="rId25"/>
    <p:sldId id="279" r:id="rId26"/>
    <p:sldId id="281" r:id="rId27"/>
    <p:sldId id="275" r:id="rId28"/>
    <p:sldId id="276" r:id="rId29"/>
    <p:sldId id="284" r:id="rId30"/>
    <p:sldId id="285" r:id="rId31"/>
    <p:sldId id="286" r:id="rId32"/>
    <p:sldId id="25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20081-26BE-47FE-8DE0-E575E2C699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5790E4-8E75-44AE-9CE6-61F2ED18424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সামাজিক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6FBC0C-0056-4B50-A486-E2A555E029D8}" type="parTrans" cxnId="{2D084946-D60B-4517-9535-357C6BDE749C}">
      <dgm:prSet/>
      <dgm:spPr/>
      <dgm:t>
        <a:bodyPr/>
        <a:lstStyle/>
        <a:p>
          <a:endParaRPr lang="en-US"/>
        </a:p>
      </dgm:t>
    </dgm:pt>
    <dgm:pt modelId="{8DE16653-52D2-4599-9B50-F0BF3F7B8406}" type="sibTrans" cxnId="{2D084946-D60B-4517-9535-357C6BDE749C}">
      <dgm:prSet/>
      <dgm:spPr/>
      <dgm:t>
        <a:bodyPr/>
        <a:lstStyle/>
        <a:p>
          <a:endParaRPr lang="en-US"/>
        </a:p>
      </dgm:t>
    </dgm:pt>
    <dgm:pt modelId="{0F368794-8F99-45FA-8653-A9D0E18C09F1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প্রশাসনিক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46BD4D-709C-4DE1-A3B5-7E4A7C8171FB}" type="parTrans" cxnId="{4DFF6EA7-F94C-4A0E-9DF4-D1749581D03F}">
      <dgm:prSet/>
      <dgm:spPr/>
      <dgm:t>
        <a:bodyPr/>
        <a:lstStyle/>
        <a:p>
          <a:endParaRPr lang="en-US"/>
        </a:p>
      </dgm:t>
    </dgm:pt>
    <dgm:pt modelId="{32B49E64-7698-4A30-B94A-3605C2185716}" type="sibTrans" cxnId="{4DFF6EA7-F94C-4A0E-9DF4-D1749581D03F}">
      <dgm:prSet/>
      <dgm:spPr/>
      <dgm:t>
        <a:bodyPr/>
        <a:lstStyle/>
        <a:p>
          <a:endParaRPr lang="en-US"/>
        </a:p>
      </dgm:t>
    </dgm:pt>
    <dgm:pt modelId="{1919DBCF-B47F-4F5B-B418-78955B2C6B28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BEF0BE-998B-4A45-AB37-CA3DE4C87E27}" type="parTrans" cxnId="{8D9DE3CC-1087-4969-B8FA-0B79B6B4B8C2}">
      <dgm:prSet/>
      <dgm:spPr/>
      <dgm:t>
        <a:bodyPr/>
        <a:lstStyle/>
        <a:p>
          <a:endParaRPr lang="en-US"/>
        </a:p>
      </dgm:t>
    </dgm:pt>
    <dgm:pt modelId="{EF0E1A20-2CAB-48D3-8A74-F7662197FECE}" type="sibTrans" cxnId="{8D9DE3CC-1087-4969-B8FA-0B79B6B4B8C2}">
      <dgm:prSet/>
      <dgm:spPr/>
      <dgm:t>
        <a:bodyPr/>
        <a:lstStyle/>
        <a:p>
          <a:endParaRPr lang="en-US"/>
        </a:p>
      </dgm:t>
    </dgm:pt>
    <dgm:pt modelId="{3635F282-2BC5-4D15-9FC1-78F77172A00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D90FEE-0CE3-4D9D-B84E-1E8F26A111B9}" type="parTrans" cxnId="{2B58DFCC-36BF-4115-B767-2ED9B0E03A6A}">
      <dgm:prSet/>
      <dgm:spPr/>
      <dgm:t>
        <a:bodyPr/>
        <a:lstStyle/>
        <a:p>
          <a:endParaRPr lang="en-US"/>
        </a:p>
      </dgm:t>
    </dgm:pt>
    <dgm:pt modelId="{036E9C85-8FA6-4AA3-85CD-CADE21A9483C}" type="sibTrans" cxnId="{2B58DFCC-36BF-4115-B767-2ED9B0E03A6A}">
      <dgm:prSet/>
      <dgm:spPr/>
      <dgm:t>
        <a:bodyPr/>
        <a:lstStyle/>
        <a:p>
          <a:endParaRPr lang="en-US"/>
        </a:p>
      </dgm:t>
    </dgm:pt>
    <dgm:pt modelId="{9F50C2FD-5B22-4CA7-9FC3-A702BA8FBB7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ধর্মীয়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F666A6-ADA4-4462-B02D-85BB182FA785}" type="parTrans" cxnId="{1133C317-7416-4B85-BCB9-0DD9533D20B4}">
      <dgm:prSet/>
      <dgm:spPr/>
      <dgm:t>
        <a:bodyPr/>
        <a:lstStyle/>
        <a:p>
          <a:endParaRPr lang="en-US"/>
        </a:p>
      </dgm:t>
    </dgm:pt>
    <dgm:pt modelId="{C9A0B563-8C5E-4BCB-84AD-95D8F79A944D}" type="sibTrans" cxnId="{1133C317-7416-4B85-BCB9-0DD9533D20B4}">
      <dgm:prSet/>
      <dgm:spPr/>
      <dgm:t>
        <a:bodyPr/>
        <a:lstStyle/>
        <a:p>
          <a:endParaRPr lang="en-US"/>
        </a:p>
      </dgm:t>
    </dgm:pt>
    <dgm:pt modelId="{E9A523D8-F0CF-42FB-A4E0-723CEE057357}" type="pres">
      <dgm:prSet presAssocID="{B9920081-26BE-47FE-8DE0-E575E2C699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9352C3-B79D-4594-A1AB-36EDF8FE5B2A}" type="pres">
      <dgm:prSet presAssocID="{605790E4-8E75-44AE-9CE6-61F2ED18424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CB31B-93B1-4764-A763-AA5AB7671C5F}" type="pres">
      <dgm:prSet presAssocID="{8DE16653-52D2-4599-9B50-F0BF3F7B8406}" presName="sibTrans" presStyleCnt="0"/>
      <dgm:spPr/>
    </dgm:pt>
    <dgm:pt modelId="{ED37DA07-CCFD-402F-9B8D-FE3C9689DE54}" type="pres">
      <dgm:prSet presAssocID="{0F368794-8F99-45FA-8653-A9D0E18C09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B6353-6BA7-4FFE-AD28-CAEA6B49CE26}" type="pres">
      <dgm:prSet presAssocID="{32B49E64-7698-4A30-B94A-3605C2185716}" presName="sibTrans" presStyleCnt="0"/>
      <dgm:spPr/>
    </dgm:pt>
    <dgm:pt modelId="{F95CED77-7E75-434E-BE8C-11678F30F07F}" type="pres">
      <dgm:prSet presAssocID="{1919DBCF-B47F-4F5B-B418-78955B2C6B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C3F8B-81CE-42B0-80D5-8AFD77A08BA6}" type="pres">
      <dgm:prSet presAssocID="{EF0E1A20-2CAB-48D3-8A74-F7662197FECE}" presName="sibTrans" presStyleCnt="0"/>
      <dgm:spPr/>
    </dgm:pt>
    <dgm:pt modelId="{9F1EDC5E-68FA-40D9-9CD9-4CA287E29038}" type="pres">
      <dgm:prSet presAssocID="{3635F282-2BC5-4D15-9FC1-78F77172A00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41BD1-1725-4489-9203-53D1FC1750B7}" type="pres">
      <dgm:prSet presAssocID="{036E9C85-8FA6-4AA3-85CD-CADE21A9483C}" presName="sibTrans" presStyleCnt="0"/>
      <dgm:spPr/>
    </dgm:pt>
    <dgm:pt modelId="{89EAFC2A-37EC-4F6E-A45E-0FE71AE17DBF}" type="pres">
      <dgm:prSet presAssocID="{9F50C2FD-5B22-4CA7-9FC3-A702BA8FBB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38E201-7418-4BE3-9451-C248D9B111BF}" type="presOf" srcId="{9F50C2FD-5B22-4CA7-9FC3-A702BA8FBB7D}" destId="{89EAFC2A-37EC-4F6E-A45E-0FE71AE17DBF}" srcOrd="0" destOrd="0" presId="urn:microsoft.com/office/officeart/2005/8/layout/default"/>
    <dgm:cxn modelId="{2B58DFCC-36BF-4115-B767-2ED9B0E03A6A}" srcId="{B9920081-26BE-47FE-8DE0-E575E2C69932}" destId="{3635F282-2BC5-4D15-9FC1-78F77172A003}" srcOrd="3" destOrd="0" parTransId="{87D90FEE-0CE3-4D9D-B84E-1E8F26A111B9}" sibTransId="{036E9C85-8FA6-4AA3-85CD-CADE21A9483C}"/>
    <dgm:cxn modelId="{2E68DE57-23A6-4B10-8D17-9EED3FC6CB7F}" type="presOf" srcId="{0F368794-8F99-45FA-8653-A9D0E18C09F1}" destId="{ED37DA07-CCFD-402F-9B8D-FE3C9689DE54}" srcOrd="0" destOrd="0" presId="urn:microsoft.com/office/officeart/2005/8/layout/default"/>
    <dgm:cxn modelId="{7C0E1E8D-CBF0-48BD-951F-79B606DD035B}" type="presOf" srcId="{1919DBCF-B47F-4F5B-B418-78955B2C6B28}" destId="{F95CED77-7E75-434E-BE8C-11678F30F07F}" srcOrd="0" destOrd="0" presId="urn:microsoft.com/office/officeart/2005/8/layout/default"/>
    <dgm:cxn modelId="{527B0279-B0AF-4908-85D0-FEFDF65A763B}" type="presOf" srcId="{B9920081-26BE-47FE-8DE0-E575E2C69932}" destId="{E9A523D8-F0CF-42FB-A4E0-723CEE057357}" srcOrd="0" destOrd="0" presId="urn:microsoft.com/office/officeart/2005/8/layout/default"/>
    <dgm:cxn modelId="{E23A5D2E-D3BE-4B07-A983-9E434415A254}" type="presOf" srcId="{605790E4-8E75-44AE-9CE6-61F2ED184245}" destId="{CE9352C3-B79D-4594-A1AB-36EDF8FE5B2A}" srcOrd="0" destOrd="0" presId="urn:microsoft.com/office/officeart/2005/8/layout/default"/>
    <dgm:cxn modelId="{8D9DE3CC-1087-4969-B8FA-0B79B6B4B8C2}" srcId="{B9920081-26BE-47FE-8DE0-E575E2C69932}" destId="{1919DBCF-B47F-4F5B-B418-78955B2C6B28}" srcOrd="2" destOrd="0" parTransId="{AABEF0BE-998B-4A45-AB37-CA3DE4C87E27}" sibTransId="{EF0E1A20-2CAB-48D3-8A74-F7662197FECE}"/>
    <dgm:cxn modelId="{4DFF6EA7-F94C-4A0E-9DF4-D1749581D03F}" srcId="{B9920081-26BE-47FE-8DE0-E575E2C69932}" destId="{0F368794-8F99-45FA-8653-A9D0E18C09F1}" srcOrd="1" destOrd="0" parTransId="{3E46BD4D-709C-4DE1-A3B5-7E4A7C8171FB}" sibTransId="{32B49E64-7698-4A30-B94A-3605C2185716}"/>
    <dgm:cxn modelId="{2D084946-D60B-4517-9535-357C6BDE749C}" srcId="{B9920081-26BE-47FE-8DE0-E575E2C69932}" destId="{605790E4-8E75-44AE-9CE6-61F2ED184245}" srcOrd="0" destOrd="0" parTransId="{0A6FBC0C-0056-4B50-A486-E2A555E029D8}" sibTransId="{8DE16653-52D2-4599-9B50-F0BF3F7B8406}"/>
    <dgm:cxn modelId="{1133C317-7416-4B85-BCB9-0DD9533D20B4}" srcId="{B9920081-26BE-47FE-8DE0-E575E2C69932}" destId="{9F50C2FD-5B22-4CA7-9FC3-A702BA8FBB7D}" srcOrd="4" destOrd="0" parTransId="{0AF666A6-ADA4-4462-B02D-85BB182FA785}" sibTransId="{C9A0B563-8C5E-4BCB-84AD-95D8F79A944D}"/>
    <dgm:cxn modelId="{2C27F0D5-1B20-4B77-928F-83FE502C18F1}" type="presOf" srcId="{3635F282-2BC5-4D15-9FC1-78F77172A003}" destId="{9F1EDC5E-68FA-40D9-9CD9-4CA287E29038}" srcOrd="0" destOrd="0" presId="urn:microsoft.com/office/officeart/2005/8/layout/default"/>
    <dgm:cxn modelId="{8F09C551-245C-4F4A-B396-11A23792E686}" type="presParOf" srcId="{E9A523D8-F0CF-42FB-A4E0-723CEE057357}" destId="{CE9352C3-B79D-4594-A1AB-36EDF8FE5B2A}" srcOrd="0" destOrd="0" presId="urn:microsoft.com/office/officeart/2005/8/layout/default"/>
    <dgm:cxn modelId="{43EB50EC-075C-479B-BF18-054B3C02D4D0}" type="presParOf" srcId="{E9A523D8-F0CF-42FB-A4E0-723CEE057357}" destId="{770CB31B-93B1-4764-A763-AA5AB7671C5F}" srcOrd="1" destOrd="0" presId="urn:microsoft.com/office/officeart/2005/8/layout/default"/>
    <dgm:cxn modelId="{AD51E6FB-5F7D-47BB-A9D1-2678D337973A}" type="presParOf" srcId="{E9A523D8-F0CF-42FB-A4E0-723CEE057357}" destId="{ED37DA07-CCFD-402F-9B8D-FE3C9689DE54}" srcOrd="2" destOrd="0" presId="urn:microsoft.com/office/officeart/2005/8/layout/default"/>
    <dgm:cxn modelId="{8B61C13C-C817-4836-ACC1-35A4E2B9D501}" type="presParOf" srcId="{E9A523D8-F0CF-42FB-A4E0-723CEE057357}" destId="{3A6B6353-6BA7-4FFE-AD28-CAEA6B49CE26}" srcOrd="3" destOrd="0" presId="urn:microsoft.com/office/officeart/2005/8/layout/default"/>
    <dgm:cxn modelId="{C60BBE46-FCFE-4329-B040-0442F01EE907}" type="presParOf" srcId="{E9A523D8-F0CF-42FB-A4E0-723CEE057357}" destId="{F95CED77-7E75-434E-BE8C-11678F30F07F}" srcOrd="4" destOrd="0" presId="urn:microsoft.com/office/officeart/2005/8/layout/default"/>
    <dgm:cxn modelId="{36ACBDBD-1CA9-4461-B68A-254B297C2CA7}" type="presParOf" srcId="{E9A523D8-F0CF-42FB-A4E0-723CEE057357}" destId="{2FBC3F8B-81CE-42B0-80D5-8AFD77A08BA6}" srcOrd="5" destOrd="0" presId="urn:microsoft.com/office/officeart/2005/8/layout/default"/>
    <dgm:cxn modelId="{294E3240-F227-493E-AB55-3C65941853BD}" type="presParOf" srcId="{E9A523D8-F0CF-42FB-A4E0-723CEE057357}" destId="{9F1EDC5E-68FA-40D9-9CD9-4CA287E29038}" srcOrd="6" destOrd="0" presId="urn:microsoft.com/office/officeart/2005/8/layout/default"/>
    <dgm:cxn modelId="{9C068597-DB75-40F6-83B5-5BCED2ACA0C6}" type="presParOf" srcId="{E9A523D8-F0CF-42FB-A4E0-723CEE057357}" destId="{53641BD1-1725-4489-9203-53D1FC1750B7}" srcOrd="7" destOrd="0" presId="urn:microsoft.com/office/officeart/2005/8/layout/default"/>
    <dgm:cxn modelId="{6711FC37-DBD1-4CCB-981F-099AFFB66E10}" type="presParOf" srcId="{E9A523D8-F0CF-42FB-A4E0-723CEE057357}" destId="{89EAFC2A-37EC-4F6E-A45E-0FE71AE17DB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00B38A-A256-4F70-99CA-CC4DF539B37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E3E57F-A48B-426C-8443-A8071CFF8372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ঢাকার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মর্যাদা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9E159AE-808F-44CD-800D-4B1ACBF76C08}" type="parTrans" cxnId="{2A974C39-6F8C-4122-852B-31ECFD21E8BD}">
      <dgm:prSet/>
      <dgm:spPr/>
      <dgm:t>
        <a:bodyPr/>
        <a:lstStyle/>
        <a:p>
          <a:endParaRPr lang="en-US"/>
        </a:p>
      </dgm:t>
    </dgm:pt>
    <dgm:pt modelId="{B4BC6AC9-6404-4146-9775-67D0FE067C5C}" type="sibTrans" cxnId="{2A974C39-6F8C-4122-852B-31ECFD21E8BD}">
      <dgm:prSet/>
      <dgm:spPr/>
      <dgm:t>
        <a:bodyPr/>
        <a:lstStyle/>
        <a:p>
          <a:endParaRPr lang="en-US"/>
        </a:p>
      </dgm:t>
    </dgm:pt>
    <dgm:pt modelId="{44629E3E-8618-4D24-9228-5BECB75CE63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২।পূর্ব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বাংলার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673D74-F2AB-449B-8DA1-BC799BC45BA3}" type="parTrans" cxnId="{19EF34E2-A3F4-47C5-99F8-81220A9723BB}">
      <dgm:prSet/>
      <dgm:spPr/>
      <dgm:t>
        <a:bodyPr/>
        <a:lstStyle/>
        <a:p>
          <a:endParaRPr lang="en-US"/>
        </a:p>
      </dgm:t>
    </dgm:pt>
    <dgm:pt modelId="{967A0233-28D3-4FA1-980D-8F4244F9C8B0}" type="sibTrans" cxnId="{19EF34E2-A3F4-47C5-99F8-81220A9723BB}">
      <dgm:prSet/>
      <dgm:spPr/>
      <dgm:t>
        <a:bodyPr/>
        <a:lstStyle/>
        <a:p>
          <a:endParaRPr lang="en-US"/>
        </a:p>
      </dgm:t>
    </dgm:pt>
    <dgm:pt modelId="{B77AFC99-28C4-4903-AF80-7D7DE4647B1D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6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৩।আর্থ-সামাজিক </a:t>
          </a:r>
          <a:r>
            <a:rPr lang="en-US" sz="3600" dirty="0" err="1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6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bg2">
                <a:lumMod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CF08FA-19C4-4EE9-AA13-229521C5DF17}" type="parTrans" cxnId="{54D8FBE3-60DE-4BB4-89BB-1A57404B04FF}">
      <dgm:prSet/>
      <dgm:spPr/>
      <dgm:t>
        <a:bodyPr/>
        <a:lstStyle/>
        <a:p>
          <a:endParaRPr lang="en-US"/>
        </a:p>
      </dgm:t>
    </dgm:pt>
    <dgm:pt modelId="{05A08FE6-7AEB-4E93-81D8-6C0A885E1C57}" type="sibTrans" cxnId="{54D8FBE3-60DE-4BB4-89BB-1A57404B04FF}">
      <dgm:prSet/>
      <dgm:spPr/>
      <dgm:t>
        <a:bodyPr/>
        <a:lstStyle/>
        <a:p>
          <a:endParaRPr lang="en-US"/>
        </a:p>
      </dgm:t>
    </dgm:pt>
    <dgm:pt modelId="{336A2B28-3AA0-4CFB-AE2B-57C6CE8C9FE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৪।শিক্ষাক্ষেত্রে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5957C3-F67D-4189-A0B2-1DBD1CE0C630}" type="parTrans" cxnId="{323B0D0E-A405-42E0-877A-EAF3AF7DD01B}">
      <dgm:prSet/>
      <dgm:spPr/>
      <dgm:t>
        <a:bodyPr/>
        <a:lstStyle/>
        <a:p>
          <a:endParaRPr lang="en-US"/>
        </a:p>
      </dgm:t>
    </dgm:pt>
    <dgm:pt modelId="{9A50A91E-91A6-450C-AE18-060FA1E696B6}" type="sibTrans" cxnId="{323B0D0E-A405-42E0-877A-EAF3AF7DD01B}">
      <dgm:prSet/>
      <dgm:spPr/>
      <dgm:t>
        <a:bodyPr/>
        <a:lstStyle/>
        <a:p>
          <a:endParaRPr lang="en-US"/>
        </a:p>
      </dgm:t>
    </dgm:pt>
    <dgm:pt modelId="{6448F71A-FFE8-4716-BF13-4766A9A911EB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সরকারী</a:t>
          </a:r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চাকরী</a:t>
          </a:r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লাভের</a:t>
          </a:r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সুযোগ</a:t>
          </a:r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5F7FDD-FEC1-4A64-A264-8814F99340E6}" type="parTrans" cxnId="{BA3CE84E-A748-49B1-AEBF-268848EEB19A}">
      <dgm:prSet/>
      <dgm:spPr/>
      <dgm:t>
        <a:bodyPr/>
        <a:lstStyle/>
        <a:p>
          <a:endParaRPr lang="en-US"/>
        </a:p>
      </dgm:t>
    </dgm:pt>
    <dgm:pt modelId="{2940621C-A3F5-4A6D-B06D-B4848D854CED}" type="sibTrans" cxnId="{BA3CE84E-A748-49B1-AEBF-268848EEB19A}">
      <dgm:prSet/>
      <dgm:spPr/>
      <dgm:t>
        <a:bodyPr/>
        <a:lstStyle/>
        <a:p>
          <a:endParaRPr lang="en-US"/>
        </a:p>
      </dgm:t>
    </dgm:pt>
    <dgm:pt modelId="{0A7B2549-333C-4761-BDAB-FB88D97DAFEF}" type="pres">
      <dgm:prSet presAssocID="{1000B38A-A256-4F70-99CA-CC4DF539B3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07AB59-F24D-48A4-9C87-85CC8A385D27}" type="pres">
      <dgm:prSet presAssocID="{5FE3E57F-A48B-426C-8443-A8071CFF83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7C120-6EE5-4682-B850-5B94E268AD2B}" type="pres">
      <dgm:prSet presAssocID="{B4BC6AC9-6404-4146-9775-67D0FE067C5C}" presName="sibTrans" presStyleCnt="0"/>
      <dgm:spPr/>
    </dgm:pt>
    <dgm:pt modelId="{70677045-EF25-4179-8CDD-E9EA16F1670E}" type="pres">
      <dgm:prSet presAssocID="{44629E3E-8618-4D24-9228-5BECB75CE63B}" presName="node" presStyleLbl="node1" presStyleIdx="1" presStyleCnt="5" custLinFactNeighborY="2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4E33A-8D5D-4674-9AD3-281D8443D85C}" type="pres">
      <dgm:prSet presAssocID="{967A0233-28D3-4FA1-980D-8F4244F9C8B0}" presName="sibTrans" presStyleCnt="0"/>
      <dgm:spPr/>
    </dgm:pt>
    <dgm:pt modelId="{2D8BD617-19DE-4E69-A81F-0CDFFA2B7CFF}" type="pres">
      <dgm:prSet presAssocID="{B77AFC99-28C4-4903-AF80-7D7DE4647B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01092-8346-4CB3-8D6F-30779653C7E7}" type="pres">
      <dgm:prSet presAssocID="{05A08FE6-7AEB-4E93-81D8-6C0A885E1C57}" presName="sibTrans" presStyleCnt="0"/>
      <dgm:spPr/>
    </dgm:pt>
    <dgm:pt modelId="{1A818082-5CAA-483A-B554-34879EE846CC}" type="pres">
      <dgm:prSet presAssocID="{336A2B28-3AA0-4CFB-AE2B-57C6CE8C9FE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61BB6-690F-4A71-9D25-5B881FF9F75D}" type="pres">
      <dgm:prSet presAssocID="{9A50A91E-91A6-450C-AE18-060FA1E696B6}" presName="sibTrans" presStyleCnt="0"/>
      <dgm:spPr/>
    </dgm:pt>
    <dgm:pt modelId="{9282AA05-A62D-4B3B-8C30-ACF3F2ED98AE}" type="pres">
      <dgm:prSet presAssocID="{6448F71A-FFE8-4716-BF13-4766A9A911E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3CE84E-A748-49B1-AEBF-268848EEB19A}" srcId="{1000B38A-A256-4F70-99CA-CC4DF539B37A}" destId="{6448F71A-FFE8-4716-BF13-4766A9A911EB}" srcOrd="4" destOrd="0" parTransId="{F95F7FDD-FEC1-4A64-A264-8814F99340E6}" sibTransId="{2940621C-A3F5-4A6D-B06D-B4848D854CED}"/>
    <dgm:cxn modelId="{3890D1CC-88A6-4F70-B4FC-C18146C2980A}" type="presOf" srcId="{6448F71A-FFE8-4716-BF13-4766A9A911EB}" destId="{9282AA05-A62D-4B3B-8C30-ACF3F2ED98AE}" srcOrd="0" destOrd="0" presId="urn:microsoft.com/office/officeart/2005/8/layout/default"/>
    <dgm:cxn modelId="{2A974C39-6F8C-4122-852B-31ECFD21E8BD}" srcId="{1000B38A-A256-4F70-99CA-CC4DF539B37A}" destId="{5FE3E57F-A48B-426C-8443-A8071CFF8372}" srcOrd="0" destOrd="0" parTransId="{59E159AE-808F-44CD-800D-4B1ACBF76C08}" sibTransId="{B4BC6AC9-6404-4146-9775-67D0FE067C5C}"/>
    <dgm:cxn modelId="{54D8FBE3-60DE-4BB4-89BB-1A57404B04FF}" srcId="{1000B38A-A256-4F70-99CA-CC4DF539B37A}" destId="{B77AFC99-28C4-4903-AF80-7D7DE4647B1D}" srcOrd="2" destOrd="0" parTransId="{B6CF08FA-19C4-4EE9-AA13-229521C5DF17}" sibTransId="{05A08FE6-7AEB-4E93-81D8-6C0A885E1C57}"/>
    <dgm:cxn modelId="{F110F071-5943-4CC1-9CC6-E75A9BA0C2B7}" type="presOf" srcId="{1000B38A-A256-4F70-99CA-CC4DF539B37A}" destId="{0A7B2549-333C-4761-BDAB-FB88D97DAFEF}" srcOrd="0" destOrd="0" presId="urn:microsoft.com/office/officeart/2005/8/layout/default"/>
    <dgm:cxn modelId="{C2AA6305-CBB4-4095-8B38-97EF5899F76C}" type="presOf" srcId="{336A2B28-3AA0-4CFB-AE2B-57C6CE8C9FEF}" destId="{1A818082-5CAA-483A-B554-34879EE846CC}" srcOrd="0" destOrd="0" presId="urn:microsoft.com/office/officeart/2005/8/layout/default"/>
    <dgm:cxn modelId="{211B7B74-DAA5-4EFD-BE29-F44258F595C8}" type="presOf" srcId="{44629E3E-8618-4D24-9228-5BECB75CE63B}" destId="{70677045-EF25-4179-8CDD-E9EA16F1670E}" srcOrd="0" destOrd="0" presId="urn:microsoft.com/office/officeart/2005/8/layout/default"/>
    <dgm:cxn modelId="{19EF34E2-A3F4-47C5-99F8-81220A9723BB}" srcId="{1000B38A-A256-4F70-99CA-CC4DF539B37A}" destId="{44629E3E-8618-4D24-9228-5BECB75CE63B}" srcOrd="1" destOrd="0" parTransId="{92673D74-F2AB-449B-8DA1-BC799BC45BA3}" sibTransId="{967A0233-28D3-4FA1-980D-8F4244F9C8B0}"/>
    <dgm:cxn modelId="{9F1BF3B3-DFC1-4041-8853-61DDE0A7FE0D}" type="presOf" srcId="{5FE3E57F-A48B-426C-8443-A8071CFF8372}" destId="{D707AB59-F24D-48A4-9C87-85CC8A385D27}" srcOrd="0" destOrd="0" presId="urn:microsoft.com/office/officeart/2005/8/layout/default"/>
    <dgm:cxn modelId="{323B0D0E-A405-42E0-877A-EAF3AF7DD01B}" srcId="{1000B38A-A256-4F70-99CA-CC4DF539B37A}" destId="{336A2B28-3AA0-4CFB-AE2B-57C6CE8C9FEF}" srcOrd="3" destOrd="0" parTransId="{EB5957C3-F67D-4189-A0B2-1DBD1CE0C630}" sibTransId="{9A50A91E-91A6-450C-AE18-060FA1E696B6}"/>
    <dgm:cxn modelId="{9712C81C-2E46-4750-B416-3B4121F800B5}" type="presOf" srcId="{B77AFC99-28C4-4903-AF80-7D7DE4647B1D}" destId="{2D8BD617-19DE-4E69-A81F-0CDFFA2B7CFF}" srcOrd="0" destOrd="0" presId="urn:microsoft.com/office/officeart/2005/8/layout/default"/>
    <dgm:cxn modelId="{979BB738-11D1-4E37-9052-B25578B744A4}" type="presParOf" srcId="{0A7B2549-333C-4761-BDAB-FB88D97DAFEF}" destId="{D707AB59-F24D-48A4-9C87-85CC8A385D27}" srcOrd="0" destOrd="0" presId="urn:microsoft.com/office/officeart/2005/8/layout/default"/>
    <dgm:cxn modelId="{997E232A-7445-4E82-AD48-E39A61E12C58}" type="presParOf" srcId="{0A7B2549-333C-4761-BDAB-FB88D97DAFEF}" destId="{4D97C120-6EE5-4682-B850-5B94E268AD2B}" srcOrd="1" destOrd="0" presId="urn:microsoft.com/office/officeart/2005/8/layout/default"/>
    <dgm:cxn modelId="{FD50E51E-4B47-43D0-93EE-FE102BFFCA60}" type="presParOf" srcId="{0A7B2549-333C-4761-BDAB-FB88D97DAFEF}" destId="{70677045-EF25-4179-8CDD-E9EA16F1670E}" srcOrd="2" destOrd="0" presId="urn:microsoft.com/office/officeart/2005/8/layout/default"/>
    <dgm:cxn modelId="{486345C7-A3A9-4A93-BDFA-B98BF6C57A4B}" type="presParOf" srcId="{0A7B2549-333C-4761-BDAB-FB88D97DAFEF}" destId="{4914E33A-8D5D-4674-9AD3-281D8443D85C}" srcOrd="3" destOrd="0" presId="urn:microsoft.com/office/officeart/2005/8/layout/default"/>
    <dgm:cxn modelId="{25FC6011-3A84-4A3F-8811-5FD7B82246BC}" type="presParOf" srcId="{0A7B2549-333C-4761-BDAB-FB88D97DAFEF}" destId="{2D8BD617-19DE-4E69-A81F-0CDFFA2B7CFF}" srcOrd="4" destOrd="0" presId="urn:microsoft.com/office/officeart/2005/8/layout/default"/>
    <dgm:cxn modelId="{9B5E51CF-558A-448E-932B-775F4BAE551D}" type="presParOf" srcId="{0A7B2549-333C-4761-BDAB-FB88D97DAFEF}" destId="{58B01092-8346-4CB3-8D6F-30779653C7E7}" srcOrd="5" destOrd="0" presId="urn:microsoft.com/office/officeart/2005/8/layout/default"/>
    <dgm:cxn modelId="{6D685FFC-DF25-4A37-B644-AD4D3327AD64}" type="presParOf" srcId="{0A7B2549-333C-4761-BDAB-FB88D97DAFEF}" destId="{1A818082-5CAA-483A-B554-34879EE846CC}" srcOrd="6" destOrd="0" presId="urn:microsoft.com/office/officeart/2005/8/layout/default"/>
    <dgm:cxn modelId="{461278A5-FEBB-4050-BA0A-4AA13E15DEA0}" type="presParOf" srcId="{0A7B2549-333C-4761-BDAB-FB88D97DAFEF}" destId="{70461BB6-690F-4A71-9D25-5B881FF9F75D}" srcOrd="7" destOrd="0" presId="urn:microsoft.com/office/officeart/2005/8/layout/default"/>
    <dgm:cxn modelId="{2264DAEB-EE8D-477D-9672-2C0E6DCC965E}" type="presParOf" srcId="{0A7B2549-333C-4761-BDAB-FB88D97DAFEF}" destId="{9282AA05-A62D-4B3B-8C30-ACF3F2ED98A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352C3-B79D-4594-A1AB-36EDF8FE5B2A}">
      <dsp:nvSpPr>
        <dsp:cNvPr id="0" name=""/>
        <dsp:cNvSpPr/>
      </dsp:nvSpPr>
      <dsp:spPr>
        <a:xfrm>
          <a:off x="0" y="247217"/>
          <a:ext cx="3680113" cy="2208068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সামাজিক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247217"/>
        <a:ext cx="3680113" cy="2208068"/>
      </dsp:txXfrm>
    </dsp:sp>
    <dsp:sp modelId="{ED37DA07-CCFD-402F-9B8D-FE3C9689DE54}">
      <dsp:nvSpPr>
        <dsp:cNvPr id="0" name=""/>
        <dsp:cNvSpPr/>
      </dsp:nvSpPr>
      <dsp:spPr>
        <a:xfrm>
          <a:off x="4048125" y="247217"/>
          <a:ext cx="3680113" cy="2208068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প্রশাসনিক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48125" y="247217"/>
        <a:ext cx="3680113" cy="2208068"/>
      </dsp:txXfrm>
    </dsp:sp>
    <dsp:sp modelId="{F95CED77-7E75-434E-BE8C-11678F30F07F}">
      <dsp:nvSpPr>
        <dsp:cNvPr id="0" name=""/>
        <dsp:cNvSpPr/>
      </dsp:nvSpPr>
      <dsp:spPr>
        <a:xfrm>
          <a:off x="8096250" y="247217"/>
          <a:ext cx="3680113" cy="2208068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96250" y="247217"/>
        <a:ext cx="3680113" cy="2208068"/>
      </dsp:txXfrm>
    </dsp:sp>
    <dsp:sp modelId="{9F1EDC5E-68FA-40D9-9CD9-4CA287E29038}">
      <dsp:nvSpPr>
        <dsp:cNvPr id="0" name=""/>
        <dsp:cNvSpPr/>
      </dsp:nvSpPr>
      <dsp:spPr>
        <a:xfrm>
          <a:off x="2024062" y="2823297"/>
          <a:ext cx="3680113" cy="2208068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24062" y="2823297"/>
        <a:ext cx="3680113" cy="2208068"/>
      </dsp:txXfrm>
    </dsp:sp>
    <dsp:sp modelId="{89EAFC2A-37EC-4F6E-A45E-0FE71AE17DBF}">
      <dsp:nvSpPr>
        <dsp:cNvPr id="0" name=""/>
        <dsp:cNvSpPr/>
      </dsp:nvSpPr>
      <dsp:spPr>
        <a:xfrm>
          <a:off x="6072187" y="2823297"/>
          <a:ext cx="3680113" cy="2208068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ধর্মীয়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কারন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72187" y="2823297"/>
        <a:ext cx="3680113" cy="2208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7AB59-F24D-48A4-9C87-85CC8A385D27}">
      <dsp:nvSpPr>
        <dsp:cNvPr id="0" name=""/>
        <dsp:cNvSpPr/>
      </dsp:nvSpPr>
      <dsp:spPr>
        <a:xfrm>
          <a:off x="0" y="124041"/>
          <a:ext cx="3667125" cy="2200274"/>
        </a:xfrm>
        <a:prstGeom prst="rect">
          <a:avLst/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ঢাকার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মর্যাদা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124041"/>
        <a:ext cx="3667125" cy="2200274"/>
      </dsp:txXfrm>
    </dsp:sp>
    <dsp:sp modelId="{70677045-EF25-4179-8CDD-E9EA16F1670E}">
      <dsp:nvSpPr>
        <dsp:cNvPr id="0" name=""/>
        <dsp:cNvSpPr/>
      </dsp:nvSpPr>
      <dsp:spPr>
        <a:xfrm>
          <a:off x="4033837" y="179466"/>
          <a:ext cx="3667125" cy="2200274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২।পূর্ব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বাংলার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33837" y="179466"/>
        <a:ext cx="3667125" cy="2200274"/>
      </dsp:txXfrm>
    </dsp:sp>
    <dsp:sp modelId="{2D8BD617-19DE-4E69-A81F-0CDFFA2B7CFF}">
      <dsp:nvSpPr>
        <dsp:cNvPr id="0" name=""/>
        <dsp:cNvSpPr/>
      </dsp:nvSpPr>
      <dsp:spPr>
        <a:xfrm>
          <a:off x="8067674" y="124041"/>
          <a:ext cx="3667125" cy="2200274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৩।আর্থ-সামাজিক </a:t>
          </a:r>
          <a:r>
            <a:rPr lang="en-US" sz="3600" kern="1200" dirty="0" err="1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600" kern="1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bg2">
                <a:lumMod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67674" y="124041"/>
        <a:ext cx="3667125" cy="2200274"/>
      </dsp:txXfrm>
    </dsp:sp>
    <dsp:sp modelId="{1A818082-5CAA-483A-B554-34879EE846CC}">
      <dsp:nvSpPr>
        <dsp:cNvPr id="0" name=""/>
        <dsp:cNvSpPr/>
      </dsp:nvSpPr>
      <dsp:spPr>
        <a:xfrm>
          <a:off x="2016918" y="2691028"/>
          <a:ext cx="3667125" cy="2200274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৪।শিক্ষাক্ষেত্রে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16918" y="2691028"/>
        <a:ext cx="3667125" cy="2200274"/>
      </dsp:txXfrm>
    </dsp:sp>
    <dsp:sp modelId="{9282AA05-A62D-4B3B-8C30-ACF3F2ED98AE}">
      <dsp:nvSpPr>
        <dsp:cNvPr id="0" name=""/>
        <dsp:cNvSpPr/>
      </dsp:nvSpPr>
      <dsp:spPr>
        <a:xfrm>
          <a:off x="6050756" y="2691028"/>
          <a:ext cx="3667125" cy="2200274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সরকারী</a:t>
          </a: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চাকরী</a:t>
          </a: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লাভের</a:t>
          </a: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সুযোগ</a:t>
          </a: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50756" y="2691028"/>
        <a:ext cx="3667125" cy="2200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01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8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6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9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0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0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0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0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2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1D30FE7-735D-4E51-AFD5-956F4CA2EF8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DE27339-92BD-42D5-AE8C-C2627729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7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207818"/>
            <a:ext cx="11817927" cy="64285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255" y="1814946"/>
            <a:ext cx="11817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সবাইকে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253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249382"/>
            <a:ext cx="11762509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1273" y="2003232"/>
            <a:ext cx="101276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মহাত্না</a:t>
            </a:r>
            <a:r>
              <a:rPr lang="en-US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গান্ধীজী</a:t>
            </a:r>
            <a:r>
              <a:rPr lang="en-US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32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63236"/>
            <a:ext cx="11776364" cy="6373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1273" y="2632364"/>
            <a:ext cx="10931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কলকাতায়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হিন্দু-মুসলমানদের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প্রতিনিয়ত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দাঙ্গা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764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235527"/>
            <a:ext cx="11734799" cy="63869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2053" y="2505670"/>
            <a:ext cx="10529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89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63235"/>
            <a:ext cx="11776363" cy="6373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6691" y="3491345"/>
            <a:ext cx="10557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দিন-যাপন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32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5" y="207818"/>
            <a:ext cx="11817926" cy="63453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4910" y="2064327"/>
            <a:ext cx="112360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বালক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কুদিরাম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পুলিশের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গ্রেপ্তার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12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249382"/>
            <a:ext cx="11776363" cy="64146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108" y="2673927"/>
            <a:ext cx="11776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দিন-যাপন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4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80110"/>
            <a:ext cx="11776364" cy="64146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109" y="3075709"/>
            <a:ext cx="11776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হিন্দু-মুসলমানদের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দাঙ্গা,জীবনের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মুসলমানেরা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পালাচ্ছে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96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38546"/>
            <a:ext cx="11804071" cy="6400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94509" y="3244334"/>
            <a:ext cx="101830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বৃটিশ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নির্যাতন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20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235527"/>
            <a:ext cx="11762509" cy="64146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1891" y="2660073"/>
            <a:ext cx="10778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প্রতিবাদ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253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38546"/>
            <a:ext cx="11734799" cy="63315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673" y="2353316"/>
            <a:ext cx="11734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তীব্র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প্রতিবাদ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78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7" y="152400"/>
            <a:ext cx="3269673" cy="34158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818" y="116008"/>
            <a:ext cx="3377378" cy="33968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25090" y="1191491"/>
            <a:ext cx="5043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498" y="3991505"/>
            <a:ext cx="54591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স্কুল এন্ড কলেজ,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 কিশোরগঞ্জ,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3623661"/>
            <a:ext cx="52647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দ্বাদশ,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১২/০৫/২০২০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92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263236"/>
            <a:ext cx="11720945" cy="63453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2835" y="4378036"/>
            <a:ext cx="10474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3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35526"/>
            <a:ext cx="11776364" cy="64285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527" y="3089564"/>
            <a:ext cx="11776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নেতাদের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তীব্র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প্রতিবাদী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9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54" y="221673"/>
            <a:ext cx="1050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১৯০৫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91" y="1076082"/>
            <a:ext cx="1145770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বিংশ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শতাব্দীর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শুরুতেই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উপমহাদেশের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রাজনীতিতে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অনন্য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প্রস্তাব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উপস্থপিত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১৮৫৩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১৯০৩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১৯০৫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কার্যকরী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কলিকাতার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ধনী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হিন্দুদের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নাগপাশ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জনসাধারণের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সলিমুল্লাহ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বঙ্গকে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বৃটিশ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দাবী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তাছাড়া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দু,লক্ষ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বর্গমাইল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এলাকা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আঠার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অধ্যষিত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বিশাল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বাংলাকে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অসুবিধাজনক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প্রেক্ষিতে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কার্জন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প্রশাসনিক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সুবিধার্থে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বাংলাকে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দু,টি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[ক]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ঢাকা,রাজশাহী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আসাম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পূর্ববঙ্গ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আসাম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করেন,এই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ব্যামফিল্ড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ফুলারকে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[খ]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পশ্চিমবঙ্গ,বিহার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উড়িষ্যা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পশ্চিমবঙ্গ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হয়।পশ্চিমবঙ্গ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পশ্চিমবঙ্গ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এন্ডু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ফ্রেজারকে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সলিমুল্লাহর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দাবী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কার্জন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প্রশাসাকদের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সহযোগিতায়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১৯০৫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88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7" y="300645"/>
            <a:ext cx="11042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১৯০৫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65740210"/>
              </p:ext>
            </p:extLst>
          </p:nvPr>
        </p:nvGraphicFramePr>
        <p:xfrm>
          <a:off x="207818" y="1343890"/>
          <a:ext cx="11776364" cy="5278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671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9352C3-B79D-4594-A1AB-36EDF8FE5B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37DA07-CCFD-402F-9B8D-FE3C9689DE5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CED77-7E75-434E-BE8C-11678F30F0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1EDC5E-68FA-40D9-9CD9-4CA287E290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AFC2A-37EC-4F6E-A45E-0FE71AE17D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3" y="263237"/>
            <a:ext cx="11069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১৯০৫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73420673"/>
              </p:ext>
            </p:extLst>
          </p:nvPr>
        </p:nvGraphicFramePr>
        <p:xfrm>
          <a:off x="193964" y="1648690"/>
          <a:ext cx="11734800" cy="501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377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07AB59-F24D-48A4-9C87-85CC8A385D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0677045-EF25-4179-8CDD-E9EA16F1670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8BD617-19DE-4E69-A81F-0CDFFA2B7CF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818082-5CAA-483A-B554-34879EE846C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2AA05-A62D-4B3B-8C30-ACF3F2ED98A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1870172"/>
            <a:ext cx="6248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382" y="4544292"/>
            <a:ext cx="90331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১৯০৫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১৯০৫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১৯০৫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5" y="211714"/>
            <a:ext cx="5695084" cy="473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140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6" y="268161"/>
            <a:ext cx="10654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927" y="5957453"/>
            <a:ext cx="11263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১৯০৫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কি,এর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191491"/>
            <a:ext cx="11790218" cy="476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35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7" y="290946"/>
            <a:ext cx="11333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312237"/>
            <a:ext cx="11762509" cy="47144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193964" y="6026727"/>
            <a:ext cx="11665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১৯০৫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28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182" y="277091"/>
            <a:ext cx="10695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200420"/>
            <a:ext cx="11748654" cy="48401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5636" y="6040581"/>
            <a:ext cx="1083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১৯০৫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28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8" y="290945"/>
            <a:ext cx="10986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291" y="1214276"/>
            <a:ext cx="5915891" cy="46184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8" y="1214276"/>
            <a:ext cx="5888183" cy="4618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947" y="5956459"/>
            <a:ext cx="4890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0473" y="5956459"/>
            <a:ext cx="6123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924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49381"/>
            <a:ext cx="11776364" cy="638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09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88657"/>
            <a:ext cx="65116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382" y="3505199"/>
            <a:ext cx="8326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পূর্ব-বঙ্গ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আসাম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 ?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খ,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নয়াদিল্লি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পশ্চিমবঙ্গ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ঘ,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বিহার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পশিমবঙ্গ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---------------?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খ,কলকাতা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গ,উড়িষ্যা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ঘ,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836" y="180110"/>
            <a:ext cx="5084620" cy="33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4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873" y="235527"/>
            <a:ext cx="10529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066524"/>
            <a:ext cx="11762509" cy="50017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1891" y="6068291"/>
            <a:ext cx="11028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১৯০৫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বঙ্গভঙ্গের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767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235526"/>
            <a:ext cx="11748653" cy="64285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673" y="2664951"/>
            <a:ext cx="116239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25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3" y="263235"/>
            <a:ext cx="11762508" cy="63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00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93964"/>
            <a:ext cx="11817927" cy="6373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3964" y="2147455"/>
            <a:ext cx="11817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কার্জন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52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93963"/>
            <a:ext cx="11776363" cy="6373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8764" y="2438400"/>
            <a:ext cx="11166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আসাম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পূর্ববঙ্গ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জেনারেযে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ব্যামফিল্ড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ফুলার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77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" y="110833"/>
            <a:ext cx="11762509" cy="64146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4908" y="2840183"/>
            <a:ext cx="1108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পশ্চিমবঙ্গ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এন্ডূ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ফ্রেজার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090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63236"/>
            <a:ext cx="11748655" cy="63869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1782" y="1870364"/>
            <a:ext cx="1051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সলিমুল্লাহ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00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249382"/>
            <a:ext cx="11845635" cy="6373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5018" y="1524000"/>
            <a:ext cx="10543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রবীন্দ্র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নাথ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92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192</TotalTime>
  <Words>550</Words>
  <Application>Microsoft Office PowerPoint</Application>
  <PresentationFormat>Widescreen</PresentationFormat>
  <Paragraphs>69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31</cp:revision>
  <dcterms:created xsi:type="dcterms:W3CDTF">2020-05-12T14:19:28Z</dcterms:created>
  <dcterms:modified xsi:type="dcterms:W3CDTF">2020-06-02T13:16:01Z</dcterms:modified>
</cp:coreProperties>
</file>