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  <p:sndAc>
          <p:stSnd>
            <p:snd r:embed="rId1" name="breeze.wav"/>
          </p:stSnd>
        </p:sndAc>
      </p:transition>
    </mc:Choice>
    <mc:Fallback>
      <p:transition spd="slow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  <p:sndAc>
          <p:stSnd>
            <p:snd r:embed="rId1" name="breeze.wav"/>
          </p:stSnd>
        </p:sndAc>
      </p:transition>
    </mc:Choice>
    <mc:Fallback>
      <p:transition spd="slow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  <p:sndAc>
          <p:stSnd>
            <p:snd r:embed="rId1" name="breeze.wav"/>
          </p:stSnd>
        </p:sndAc>
      </p:transition>
    </mc:Choice>
    <mc:Fallback>
      <p:transition spd="slow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  <p:sndAc>
          <p:stSnd>
            <p:snd r:embed="rId1" name="breeze.wav"/>
          </p:stSnd>
        </p:sndAc>
      </p:transition>
    </mc:Choice>
    <mc:Fallback>
      <p:transition spd="slow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  <p:sndAc>
          <p:stSnd>
            <p:snd r:embed="rId1" name="breeze.wav"/>
          </p:stSnd>
        </p:sndAc>
      </p:transition>
    </mc:Choice>
    <mc:Fallback>
      <p:transition spd="slow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  <p:sndAc>
          <p:stSnd>
            <p:snd r:embed="rId1" name="breeze.wav"/>
          </p:stSnd>
        </p:sndAc>
      </p:transition>
    </mc:Choice>
    <mc:Fallback>
      <p:transition spd="slow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  <p:sndAc>
          <p:stSnd>
            <p:snd r:embed="rId1" name="breeze.wav"/>
          </p:stSnd>
        </p:sndAc>
      </p:transition>
    </mc:Choice>
    <mc:Fallback>
      <p:transition spd="slow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  <p:sndAc>
          <p:stSnd>
            <p:snd r:embed="rId1" name="breeze.wav"/>
          </p:stSnd>
        </p:sndAc>
      </p:transition>
    </mc:Choice>
    <mc:Fallback>
      <p:transition spd="slow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  <p:sndAc>
          <p:stSnd>
            <p:snd r:embed="rId1" name="breeze.wav"/>
          </p:stSnd>
        </p:sndAc>
      </p:transition>
    </mc:Choice>
    <mc:Fallback>
      <p:transition spd="slow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  <p:sndAc>
          <p:stSnd>
            <p:snd r:embed="rId1" name="breeze.wav"/>
          </p:stSnd>
        </p:sndAc>
      </p:transition>
    </mc:Choice>
    <mc:Fallback>
      <p:transition spd="slow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  <p:sndAc>
          <p:stSnd>
            <p:snd r:embed="rId1" name="breeze.wav"/>
          </p:stSnd>
        </p:sndAc>
      </p:transition>
    </mc:Choice>
    <mc:Fallback>
      <p:transition spd="slow">
        <p:fade/>
        <p:sndAc>
          <p:stSnd>
            <p:snd r:embed="rId1" name="breeze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  <p:sndAc>
          <p:stSnd>
            <p:snd r:embed="rId13" name="breeze.wav"/>
          </p:stSnd>
        </p:sndAc>
      </p:transition>
    </mc:Choice>
    <mc:Fallback>
      <p:transition spd="slow">
        <p:fade/>
        <p:sndAc>
          <p:stSnd>
            <p:snd r:embed="rId13" name="breeze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6200"/>
            <a:ext cx="8763000" cy="147002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normAutofit/>
          </a:bodyPr>
          <a:lstStyle/>
          <a:p>
            <a:r>
              <a:rPr lang="bn-BD" sz="6600" dirty="0" smtClean="0">
                <a:solidFill>
                  <a:srgbClr val="FF0000"/>
                </a:solidFill>
              </a:rPr>
              <a:t>আজকের পাঠে স্বাগতম 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60" y="1705744"/>
            <a:ext cx="8429625" cy="4953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048000" y="2362200"/>
            <a:ext cx="914400" cy="914400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66"/>
                </a:solidFill>
              </a:ln>
              <a:gradFill>
                <a:gsLst>
                  <a:gs pos="44482">
                    <a:srgbClr val="FF3939"/>
                  </a:gs>
                  <a:gs pos="35215">
                    <a:srgbClr val="FF3939"/>
                  </a:gs>
                  <a:gs pos="53750">
                    <a:srgbClr val="FF3939"/>
                  </a:gs>
                  <a:gs pos="16679">
                    <a:srgbClr val="FF3939"/>
                  </a:gs>
                  <a:gs pos="0">
                    <a:srgbClr val="FF0000"/>
                  </a:gs>
                </a:gsLst>
                <a:path path="circle">
                  <a:fillToRect l="20000" t="50000" r="100000" b="50000"/>
                </a:path>
              </a:gradFill>
            </a:endParaRPr>
          </a:p>
        </p:txBody>
      </p:sp>
      <p:sp>
        <p:nvSpPr>
          <p:cNvPr id="3" name="Minus 2"/>
          <p:cNvSpPr/>
          <p:nvPr/>
        </p:nvSpPr>
        <p:spPr>
          <a:xfrm>
            <a:off x="4238577" y="2956691"/>
            <a:ext cx="671992" cy="321349"/>
          </a:xfrm>
          <a:custGeom>
            <a:avLst/>
            <a:gdLst>
              <a:gd name="connsiteX0" fmla="*/ 121204 w 914400"/>
              <a:gd name="connsiteY0" fmla="*/ 349667 h 914400"/>
              <a:gd name="connsiteX1" fmla="*/ 793196 w 914400"/>
              <a:gd name="connsiteY1" fmla="*/ 349667 h 914400"/>
              <a:gd name="connsiteX2" fmla="*/ 793196 w 914400"/>
              <a:gd name="connsiteY2" fmla="*/ 564733 h 914400"/>
              <a:gd name="connsiteX3" fmla="*/ 121204 w 914400"/>
              <a:gd name="connsiteY3" fmla="*/ 564733 h 914400"/>
              <a:gd name="connsiteX4" fmla="*/ 121204 w 914400"/>
              <a:gd name="connsiteY4" fmla="*/ 349667 h 914400"/>
              <a:gd name="connsiteX0" fmla="*/ 0 w 671992"/>
              <a:gd name="connsiteY0" fmla="*/ 0 h 339757"/>
              <a:gd name="connsiteX1" fmla="*/ 671992 w 671992"/>
              <a:gd name="connsiteY1" fmla="*/ 0 h 339757"/>
              <a:gd name="connsiteX2" fmla="*/ 671992 w 671992"/>
              <a:gd name="connsiteY2" fmla="*/ 339757 h 339757"/>
              <a:gd name="connsiteX3" fmla="*/ 0 w 671992"/>
              <a:gd name="connsiteY3" fmla="*/ 215066 h 339757"/>
              <a:gd name="connsiteX4" fmla="*/ 0 w 671992"/>
              <a:gd name="connsiteY4" fmla="*/ 0 h 339757"/>
              <a:gd name="connsiteX0" fmla="*/ 0 w 671992"/>
              <a:gd name="connsiteY0" fmla="*/ 0 h 339757"/>
              <a:gd name="connsiteX1" fmla="*/ 671992 w 671992"/>
              <a:gd name="connsiteY1" fmla="*/ 0 h 339757"/>
              <a:gd name="connsiteX2" fmla="*/ 644693 w 671992"/>
              <a:gd name="connsiteY2" fmla="*/ 176806 h 339757"/>
              <a:gd name="connsiteX3" fmla="*/ 671992 w 671992"/>
              <a:gd name="connsiteY3" fmla="*/ 339757 h 339757"/>
              <a:gd name="connsiteX4" fmla="*/ 0 w 671992"/>
              <a:gd name="connsiteY4" fmla="*/ 215066 h 339757"/>
              <a:gd name="connsiteX5" fmla="*/ 0 w 671992"/>
              <a:gd name="connsiteY5" fmla="*/ 0 h 339757"/>
              <a:gd name="connsiteX0" fmla="*/ 0 w 671992"/>
              <a:gd name="connsiteY0" fmla="*/ 0 h 339757"/>
              <a:gd name="connsiteX1" fmla="*/ 644283 w 671992"/>
              <a:gd name="connsiteY1" fmla="*/ 249382 h 339757"/>
              <a:gd name="connsiteX2" fmla="*/ 644693 w 671992"/>
              <a:gd name="connsiteY2" fmla="*/ 176806 h 339757"/>
              <a:gd name="connsiteX3" fmla="*/ 671992 w 671992"/>
              <a:gd name="connsiteY3" fmla="*/ 339757 h 339757"/>
              <a:gd name="connsiteX4" fmla="*/ 0 w 671992"/>
              <a:gd name="connsiteY4" fmla="*/ 215066 h 339757"/>
              <a:gd name="connsiteX5" fmla="*/ 0 w 671992"/>
              <a:gd name="connsiteY5" fmla="*/ 0 h 339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1992" h="339757">
                <a:moveTo>
                  <a:pt x="0" y="0"/>
                </a:moveTo>
                <a:lnTo>
                  <a:pt x="644283" y="249382"/>
                </a:lnTo>
                <a:cubicBezTo>
                  <a:pt x="639802" y="275990"/>
                  <a:pt x="649174" y="150198"/>
                  <a:pt x="644693" y="176806"/>
                </a:cubicBezTo>
                <a:lnTo>
                  <a:pt x="671992" y="339757"/>
                </a:lnTo>
                <a:lnTo>
                  <a:pt x="0" y="21506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2"/>
          <p:cNvSpPr/>
          <p:nvPr/>
        </p:nvSpPr>
        <p:spPr>
          <a:xfrm rot="19174149">
            <a:off x="4296566" y="2090577"/>
            <a:ext cx="614001" cy="326662"/>
          </a:xfrm>
          <a:custGeom>
            <a:avLst/>
            <a:gdLst>
              <a:gd name="connsiteX0" fmla="*/ 121204 w 914400"/>
              <a:gd name="connsiteY0" fmla="*/ 349667 h 914400"/>
              <a:gd name="connsiteX1" fmla="*/ 793196 w 914400"/>
              <a:gd name="connsiteY1" fmla="*/ 349667 h 914400"/>
              <a:gd name="connsiteX2" fmla="*/ 793196 w 914400"/>
              <a:gd name="connsiteY2" fmla="*/ 564733 h 914400"/>
              <a:gd name="connsiteX3" fmla="*/ 121204 w 914400"/>
              <a:gd name="connsiteY3" fmla="*/ 564733 h 914400"/>
              <a:gd name="connsiteX4" fmla="*/ 121204 w 914400"/>
              <a:gd name="connsiteY4" fmla="*/ 349667 h 914400"/>
              <a:gd name="connsiteX0" fmla="*/ 0 w 671992"/>
              <a:gd name="connsiteY0" fmla="*/ 0 h 339757"/>
              <a:gd name="connsiteX1" fmla="*/ 671992 w 671992"/>
              <a:gd name="connsiteY1" fmla="*/ 0 h 339757"/>
              <a:gd name="connsiteX2" fmla="*/ 671992 w 671992"/>
              <a:gd name="connsiteY2" fmla="*/ 339757 h 339757"/>
              <a:gd name="connsiteX3" fmla="*/ 0 w 671992"/>
              <a:gd name="connsiteY3" fmla="*/ 215066 h 339757"/>
              <a:gd name="connsiteX4" fmla="*/ 0 w 671992"/>
              <a:gd name="connsiteY4" fmla="*/ 0 h 339757"/>
              <a:gd name="connsiteX0" fmla="*/ 0 w 671992"/>
              <a:gd name="connsiteY0" fmla="*/ 0 h 339757"/>
              <a:gd name="connsiteX1" fmla="*/ 671992 w 671992"/>
              <a:gd name="connsiteY1" fmla="*/ 0 h 339757"/>
              <a:gd name="connsiteX2" fmla="*/ 644693 w 671992"/>
              <a:gd name="connsiteY2" fmla="*/ 176806 h 339757"/>
              <a:gd name="connsiteX3" fmla="*/ 671992 w 671992"/>
              <a:gd name="connsiteY3" fmla="*/ 339757 h 339757"/>
              <a:gd name="connsiteX4" fmla="*/ 0 w 671992"/>
              <a:gd name="connsiteY4" fmla="*/ 215066 h 339757"/>
              <a:gd name="connsiteX5" fmla="*/ 0 w 671992"/>
              <a:gd name="connsiteY5" fmla="*/ 0 h 339757"/>
              <a:gd name="connsiteX0" fmla="*/ 0 w 671992"/>
              <a:gd name="connsiteY0" fmla="*/ 0 h 339757"/>
              <a:gd name="connsiteX1" fmla="*/ 644283 w 671992"/>
              <a:gd name="connsiteY1" fmla="*/ 249382 h 339757"/>
              <a:gd name="connsiteX2" fmla="*/ 644693 w 671992"/>
              <a:gd name="connsiteY2" fmla="*/ 176806 h 339757"/>
              <a:gd name="connsiteX3" fmla="*/ 671992 w 671992"/>
              <a:gd name="connsiteY3" fmla="*/ 339757 h 339757"/>
              <a:gd name="connsiteX4" fmla="*/ 0 w 671992"/>
              <a:gd name="connsiteY4" fmla="*/ 215066 h 339757"/>
              <a:gd name="connsiteX5" fmla="*/ 0 w 671992"/>
              <a:gd name="connsiteY5" fmla="*/ 0 h 339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1992" h="339757">
                <a:moveTo>
                  <a:pt x="0" y="0"/>
                </a:moveTo>
                <a:lnTo>
                  <a:pt x="644283" y="249382"/>
                </a:lnTo>
                <a:cubicBezTo>
                  <a:pt x="639802" y="275990"/>
                  <a:pt x="649174" y="150198"/>
                  <a:pt x="644693" y="176806"/>
                </a:cubicBezTo>
                <a:lnTo>
                  <a:pt x="671992" y="339757"/>
                </a:lnTo>
                <a:lnTo>
                  <a:pt x="0" y="21506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2"/>
          <p:cNvSpPr/>
          <p:nvPr/>
        </p:nvSpPr>
        <p:spPr>
          <a:xfrm rot="16021110">
            <a:off x="3133967" y="1826258"/>
            <a:ext cx="455899" cy="288050"/>
          </a:xfrm>
          <a:custGeom>
            <a:avLst/>
            <a:gdLst>
              <a:gd name="connsiteX0" fmla="*/ 121204 w 914400"/>
              <a:gd name="connsiteY0" fmla="*/ 349667 h 914400"/>
              <a:gd name="connsiteX1" fmla="*/ 793196 w 914400"/>
              <a:gd name="connsiteY1" fmla="*/ 349667 h 914400"/>
              <a:gd name="connsiteX2" fmla="*/ 793196 w 914400"/>
              <a:gd name="connsiteY2" fmla="*/ 564733 h 914400"/>
              <a:gd name="connsiteX3" fmla="*/ 121204 w 914400"/>
              <a:gd name="connsiteY3" fmla="*/ 564733 h 914400"/>
              <a:gd name="connsiteX4" fmla="*/ 121204 w 914400"/>
              <a:gd name="connsiteY4" fmla="*/ 349667 h 914400"/>
              <a:gd name="connsiteX0" fmla="*/ 0 w 671992"/>
              <a:gd name="connsiteY0" fmla="*/ 0 h 339757"/>
              <a:gd name="connsiteX1" fmla="*/ 671992 w 671992"/>
              <a:gd name="connsiteY1" fmla="*/ 0 h 339757"/>
              <a:gd name="connsiteX2" fmla="*/ 671992 w 671992"/>
              <a:gd name="connsiteY2" fmla="*/ 339757 h 339757"/>
              <a:gd name="connsiteX3" fmla="*/ 0 w 671992"/>
              <a:gd name="connsiteY3" fmla="*/ 215066 h 339757"/>
              <a:gd name="connsiteX4" fmla="*/ 0 w 671992"/>
              <a:gd name="connsiteY4" fmla="*/ 0 h 339757"/>
              <a:gd name="connsiteX0" fmla="*/ 0 w 671992"/>
              <a:gd name="connsiteY0" fmla="*/ 0 h 339757"/>
              <a:gd name="connsiteX1" fmla="*/ 671992 w 671992"/>
              <a:gd name="connsiteY1" fmla="*/ 0 h 339757"/>
              <a:gd name="connsiteX2" fmla="*/ 644693 w 671992"/>
              <a:gd name="connsiteY2" fmla="*/ 176806 h 339757"/>
              <a:gd name="connsiteX3" fmla="*/ 671992 w 671992"/>
              <a:gd name="connsiteY3" fmla="*/ 339757 h 339757"/>
              <a:gd name="connsiteX4" fmla="*/ 0 w 671992"/>
              <a:gd name="connsiteY4" fmla="*/ 215066 h 339757"/>
              <a:gd name="connsiteX5" fmla="*/ 0 w 671992"/>
              <a:gd name="connsiteY5" fmla="*/ 0 h 339757"/>
              <a:gd name="connsiteX0" fmla="*/ 0 w 671992"/>
              <a:gd name="connsiteY0" fmla="*/ 0 h 339757"/>
              <a:gd name="connsiteX1" fmla="*/ 644283 w 671992"/>
              <a:gd name="connsiteY1" fmla="*/ 249382 h 339757"/>
              <a:gd name="connsiteX2" fmla="*/ 644693 w 671992"/>
              <a:gd name="connsiteY2" fmla="*/ 176806 h 339757"/>
              <a:gd name="connsiteX3" fmla="*/ 671992 w 671992"/>
              <a:gd name="connsiteY3" fmla="*/ 339757 h 339757"/>
              <a:gd name="connsiteX4" fmla="*/ 0 w 671992"/>
              <a:gd name="connsiteY4" fmla="*/ 215066 h 339757"/>
              <a:gd name="connsiteX5" fmla="*/ 0 w 671992"/>
              <a:gd name="connsiteY5" fmla="*/ 0 h 339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1992" h="339757">
                <a:moveTo>
                  <a:pt x="0" y="0"/>
                </a:moveTo>
                <a:lnTo>
                  <a:pt x="644283" y="249382"/>
                </a:lnTo>
                <a:cubicBezTo>
                  <a:pt x="639802" y="275990"/>
                  <a:pt x="649174" y="150198"/>
                  <a:pt x="644693" y="176806"/>
                </a:cubicBezTo>
                <a:lnTo>
                  <a:pt x="671992" y="339757"/>
                </a:lnTo>
                <a:lnTo>
                  <a:pt x="0" y="21506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inus 2"/>
          <p:cNvSpPr/>
          <p:nvPr/>
        </p:nvSpPr>
        <p:spPr>
          <a:xfrm rot="16021110">
            <a:off x="3617910" y="1882791"/>
            <a:ext cx="484235" cy="230240"/>
          </a:xfrm>
          <a:custGeom>
            <a:avLst/>
            <a:gdLst>
              <a:gd name="connsiteX0" fmla="*/ 121204 w 914400"/>
              <a:gd name="connsiteY0" fmla="*/ 349667 h 914400"/>
              <a:gd name="connsiteX1" fmla="*/ 793196 w 914400"/>
              <a:gd name="connsiteY1" fmla="*/ 349667 h 914400"/>
              <a:gd name="connsiteX2" fmla="*/ 793196 w 914400"/>
              <a:gd name="connsiteY2" fmla="*/ 564733 h 914400"/>
              <a:gd name="connsiteX3" fmla="*/ 121204 w 914400"/>
              <a:gd name="connsiteY3" fmla="*/ 564733 h 914400"/>
              <a:gd name="connsiteX4" fmla="*/ 121204 w 914400"/>
              <a:gd name="connsiteY4" fmla="*/ 349667 h 914400"/>
              <a:gd name="connsiteX0" fmla="*/ 0 w 671992"/>
              <a:gd name="connsiteY0" fmla="*/ 0 h 339757"/>
              <a:gd name="connsiteX1" fmla="*/ 671992 w 671992"/>
              <a:gd name="connsiteY1" fmla="*/ 0 h 339757"/>
              <a:gd name="connsiteX2" fmla="*/ 671992 w 671992"/>
              <a:gd name="connsiteY2" fmla="*/ 339757 h 339757"/>
              <a:gd name="connsiteX3" fmla="*/ 0 w 671992"/>
              <a:gd name="connsiteY3" fmla="*/ 215066 h 339757"/>
              <a:gd name="connsiteX4" fmla="*/ 0 w 671992"/>
              <a:gd name="connsiteY4" fmla="*/ 0 h 339757"/>
              <a:gd name="connsiteX0" fmla="*/ 0 w 671992"/>
              <a:gd name="connsiteY0" fmla="*/ 0 h 339757"/>
              <a:gd name="connsiteX1" fmla="*/ 671992 w 671992"/>
              <a:gd name="connsiteY1" fmla="*/ 0 h 339757"/>
              <a:gd name="connsiteX2" fmla="*/ 644693 w 671992"/>
              <a:gd name="connsiteY2" fmla="*/ 176806 h 339757"/>
              <a:gd name="connsiteX3" fmla="*/ 671992 w 671992"/>
              <a:gd name="connsiteY3" fmla="*/ 339757 h 339757"/>
              <a:gd name="connsiteX4" fmla="*/ 0 w 671992"/>
              <a:gd name="connsiteY4" fmla="*/ 215066 h 339757"/>
              <a:gd name="connsiteX5" fmla="*/ 0 w 671992"/>
              <a:gd name="connsiteY5" fmla="*/ 0 h 339757"/>
              <a:gd name="connsiteX0" fmla="*/ 0 w 671992"/>
              <a:gd name="connsiteY0" fmla="*/ 0 h 339757"/>
              <a:gd name="connsiteX1" fmla="*/ 644283 w 671992"/>
              <a:gd name="connsiteY1" fmla="*/ 249382 h 339757"/>
              <a:gd name="connsiteX2" fmla="*/ 644693 w 671992"/>
              <a:gd name="connsiteY2" fmla="*/ 176806 h 339757"/>
              <a:gd name="connsiteX3" fmla="*/ 671992 w 671992"/>
              <a:gd name="connsiteY3" fmla="*/ 339757 h 339757"/>
              <a:gd name="connsiteX4" fmla="*/ 0 w 671992"/>
              <a:gd name="connsiteY4" fmla="*/ 215066 h 339757"/>
              <a:gd name="connsiteX5" fmla="*/ 0 w 671992"/>
              <a:gd name="connsiteY5" fmla="*/ 0 h 339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1992" h="339757">
                <a:moveTo>
                  <a:pt x="0" y="0"/>
                </a:moveTo>
                <a:lnTo>
                  <a:pt x="644283" y="249382"/>
                </a:lnTo>
                <a:cubicBezTo>
                  <a:pt x="639802" y="275990"/>
                  <a:pt x="649174" y="150198"/>
                  <a:pt x="644693" y="176806"/>
                </a:cubicBezTo>
                <a:lnTo>
                  <a:pt x="671992" y="339757"/>
                </a:lnTo>
                <a:lnTo>
                  <a:pt x="0" y="21506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2"/>
          <p:cNvSpPr/>
          <p:nvPr/>
        </p:nvSpPr>
        <p:spPr>
          <a:xfrm rot="16021110" flipH="1">
            <a:off x="2628206" y="2137846"/>
            <a:ext cx="260628" cy="502075"/>
          </a:xfrm>
          <a:custGeom>
            <a:avLst/>
            <a:gdLst>
              <a:gd name="connsiteX0" fmla="*/ 121204 w 914400"/>
              <a:gd name="connsiteY0" fmla="*/ 349667 h 914400"/>
              <a:gd name="connsiteX1" fmla="*/ 793196 w 914400"/>
              <a:gd name="connsiteY1" fmla="*/ 349667 h 914400"/>
              <a:gd name="connsiteX2" fmla="*/ 793196 w 914400"/>
              <a:gd name="connsiteY2" fmla="*/ 564733 h 914400"/>
              <a:gd name="connsiteX3" fmla="*/ 121204 w 914400"/>
              <a:gd name="connsiteY3" fmla="*/ 564733 h 914400"/>
              <a:gd name="connsiteX4" fmla="*/ 121204 w 914400"/>
              <a:gd name="connsiteY4" fmla="*/ 349667 h 914400"/>
              <a:gd name="connsiteX0" fmla="*/ 0 w 671992"/>
              <a:gd name="connsiteY0" fmla="*/ 0 h 339757"/>
              <a:gd name="connsiteX1" fmla="*/ 671992 w 671992"/>
              <a:gd name="connsiteY1" fmla="*/ 0 h 339757"/>
              <a:gd name="connsiteX2" fmla="*/ 671992 w 671992"/>
              <a:gd name="connsiteY2" fmla="*/ 339757 h 339757"/>
              <a:gd name="connsiteX3" fmla="*/ 0 w 671992"/>
              <a:gd name="connsiteY3" fmla="*/ 215066 h 339757"/>
              <a:gd name="connsiteX4" fmla="*/ 0 w 671992"/>
              <a:gd name="connsiteY4" fmla="*/ 0 h 339757"/>
              <a:gd name="connsiteX0" fmla="*/ 0 w 671992"/>
              <a:gd name="connsiteY0" fmla="*/ 0 h 339757"/>
              <a:gd name="connsiteX1" fmla="*/ 671992 w 671992"/>
              <a:gd name="connsiteY1" fmla="*/ 0 h 339757"/>
              <a:gd name="connsiteX2" fmla="*/ 644693 w 671992"/>
              <a:gd name="connsiteY2" fmla="*/ 176806 h 339757"/>
              <a:gd name="connsiteX3" fmla="*/ 671992 w 671992"/>
              <a:gd name="connsiteY3" fmla="*/ 339757 h 339757"/>
              <a:gd name="connsiteX4" fmla="*/ 0 w 671992"/>
              <a:gd name="connsiteY4" fmla="*/ 215066 h 339757"/>
              <a:gd name="connsiteX5" fmla="*/ 0 w 671992"/>
              <a:gd name="connsiteY5" fmla="*/ 0 h 339757"/>
              <a:gd name="connsiteX0" fmla="*/ 0 w 671992"/>
              <a:gd name="connsiteY0" fmla="*/ 0 h 339757"/>
              <a:gd name="connsiteX1" fmla="*/ 644283 w 671992"/>
              <a:gd name="connsiteY1" fmla="*/ 249382 h 339757"/>
              <a:gd name="connsiteX2" fmla="*/ 644693 w 671992"/>
              <a:gd name="connsiteY2" fmla="*/ 176806 h 339757"/>
              <a:gd name="connsiteX3" fmla="*/ 671992 w 671992"/>
              <a:gd name="connsiteY3" fmla="*/ 339757 h 339757"/>
              <a:gd name="connsiteX4" fmla="*/ 0 w 671992"/>
              <a:gd name="connsiteY4" fmla="*/ 215066 h 339757"/>
              <a:gd name="connsiteX5" fmla="*/ 0 w 671992"/>
              <a:gd name="connsiteY5" fmla="*/ 0 h 339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1992" h="339757">
                <a:moveTo>
                  <a:pt x="0" y="0"/>
                </a:moveTo>
                <a:lnTo>
                  <a:pt x="644283" y="249382"/>
                </a:lnTo>
                <a:cubicBezTo>
                  <a:pt x="639802" y="275990"/>
                  <a:pt x="649174" y="150198"/>
                  <a:pt x="644693" y="176806"/>
                </a:cubicBezTo>
                <a:lnTo>
                  <a:pt x="671992" y="339757"/>
                </a:lnTo>
                <a:lnTo>
                  <a:pt x="0" y="21506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2"/>
          <p:cNvSpPr/>
          <p:nvPr/>
        </p:nvSpPr>
        <p:spPr>
          <a:xfrm rot="12742602">
            <a:off x="3601512" y="3441124"/>
            <a:ext cx="408981" cy="477510"/>
          </a:xfrm>
          <a:custGeom>
            <a:avLst/>
            <a:gdLst>
              <a:gd name="connsiteX0" fmla="*/ 121204 w 914400"/>
              <a:gd name="connsiteY0" fmla="*/ 349667 h 914400"/>
              <a:gd name="connsiteX1" fmla="*/ 793196 w 914400"/>
              <a:gd name="connsiteY1" fmla="*/ 349667 h 914400"/>
              <a:gd name="connsiteX2" fmla="*/ 793196 w 914400"/>
              <a:gd name="connsiteY2" fmla="*/ 564733 h 914400"/>
              <a:gd name="connsiteX3" fmla="*/ 121204 w 914400"/>
              <a:gd name="connsiteY3" fmla="*/ 564733 h 914400"/>
              <a:gd name="connsiteX4" fmla="*/ 121204 w 914400"/>
              <a:gd name="connsiteY4" fmla="*/ 349667 h 914400"/>
              <a:gd name="connsiteX0" fmla="*/ 0 w 671992"/>
              <a:gd name="connsiteY0" fmla="*/ 0 h 339757"/>
              <a:gd name="connsiteX1" fmla="*/ 671992 w 671992"/>
              <a:gd name="connsiteY1" fmla="*/ 0 h 339757"/>
              <a:gd name="connsiteX2" fmla="*/ 671992 w 671992"/>
              <a:gd name="connsiteY2" fmla="*/ 339757 h 339757"/>
              <a:gd name="connsiteX3" fmla="*/ 0 w 671992"/>
              <a:gd name="connsiteY3" fmla="*/ 215066 h 339757"/>
              <a:gd name="connsiteX4" fmla="*/ 0 w 671992"/>
              <a:gd name="connsiteY4" fmla="*/ 0 h 339757"/>
              <a:gd name="connsiteX0" fmla="*/ 0 w 671992"/>
              <a:gd name="connsiteY0" fmla="*/ 0 h 339757"/>
              <a:gd name="connsiteX1" fmla="*/ 671992 w 671992"/>
              <a:gd name="connsiteY1" fmla="*/ 0 h 339757"/>
              <a:gd name="connsiteX2" fmla="*/ 644693 w 671992"/>
              <a:gd name="connsiteY2" fmla="*/ 176806 h 339757"/>
              <a:gd name="connsiteX3" fmla="*/ 671992 w 671992"/>
              <a:gd name="connsiteY3" fmla="*/ 339757 h 339757"/>
              <a:gd name="connsiteX4" fmla="*/ 0 w 671992"/>
              <a:gd name="connsiteY4" fmla="*/ 215066 h 339757"/>
              <a:gd name="connsiteX5" fmla="*/ 0 w 671992"/>
              <a:gd name="connsiteY5" fmla="*/ 0 h 339757"/>
              <a:gd name="connsiteX0" fmla="*/ 0 w 671992"/>
              <a:gd name="connsiteY0" fmla="*/ 0 h 339757"/>
              <a:gd name="connsiteX1" fmla="*/ 644283 w 671992"/>
              <a:gd name="connsiteY1" fmla="*/ 249382 h 339757"/>
              <a:gd name="connsiteX2" fmla="*/ 644693 w 671992"/>
              <a:gd name="connsiteY2" fmla="*/ 176806 h 339757"/>
              <a:gd name="connsiteX3" fmla="*/ 671992 w 671992"/>
              <a:gd name="connsiteY3" fmla="*/ 339757 h 339757"/>
              <a:gd name="connsiteX4" fmla="*/ 0 w 671992"/>
              <a:gd name="connsiteY4" fmla="*/ 215066 h 339757"/>
              <a:gd name="connsiteX5" fmla="*/ 0 w 671992"/>
              <a:gd name="connsiteY5" fmla="*/ 0 h 339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1992" h="339757">
                <a:moveTo>
                  <a:pt x="0" y="0"/>
                </a:moveTo>
                <a:lnTo>
                  <a:pt x="644283" y="249382"/>
                </a:lnTo>
                <a:cubicBezTo>
                  <a:pt x="639802" y="275990"/>
                  <a:pt x="649174" y="150198"/>
                  <a:pt x="644693" y="176806"/>
                </a:cubicBezTo>
                <a:lnTo>
                  <a:pt x="671992" y="339757"/>
                </a:lnTo>
                <a:lnTo>
                  <a:pt x="0" y="21506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2"/>
          <p:cNvSpPr/>
          <p:nvPr/>
        </p:nvSpPr>
        <p:spPr>
          <a:xfrm rot="16021110" flipH="1">
            <a:off x="2592404" y="2704630"/>
            <a:ext cx="260628" cy="502075"/>
          </a:xfrm>
          <a:custGeom>
            <a:avLst/>
            <a:gdLst>
              <a:gd name="connsiteX0" fmla="*/ 121204 w 914400"/>
              <a:gd name="connsiteY0" fmla="*/ 349667 h 914400"/>
              <a:gd name="connsiteX1" fmla="*/ 793196 w 914400"/>
              <a:gd name="connsiteY1" fmla="*/ 349667 h 914400"/>
              <a:gd name="connsiteX2" fmla="*/ 793196 w 914400"/>
              <a:gd name="connsiteY2" fmla="*/ 564733 h 914400"/>
              <a:gd name="connsiteX3" fmla="*/ 121204 w 914400"/>
              <a:gd name="connsiteY3" fmla="*/ 564733 h 914400"/>
              <a:gd name="connsiteX4" fmla="*/ 121204 w 914400"/>
              <a:gd name="connsiteY4" fmla="*/ 349667 h 914400"/>
              <a:gd name="connsiteX0" fmla="*/ 0 w 671992"/>
              <a:gd name="connsiteY0" fmla="*/ 0 h 339757"/>
              <a:gd name="connsiteX1" fmla="*/ 671992 w 671992"/>
              <a:gd name="connsiteY1" fmla="*/ 0 h 339757"/>
              <a:gd name="connsiteX2" fmla="*/ 671992 w 671992"/>
              <a:gd name="connsiteY2" fmla="*/ 339757 h 339757"/>
              <a:gd name="connsiteX3" fmla="*/ 0 w 671992"/>
              <a:gd name="connsiteY3" fmla="*/ 215066 h 339757"/>
              <a:gd name="connsiteX4" fmla="*/ 0 w 671992"/>
              <a:gd name="connsiteY4" fmla="*/ 0 h 339757"/>
              <a:gd name="connsiteX0" fmla="*/ 0 w 671992"/>
              <a:gd name="connsiteY0" fmla="*/ 0 h 339757"/>
              <a:gd name="connsiteX1" fmla="*/ 671992 w 671992"/>
              <a:gd name="connsiteY1" fmla="*/ 0 h 339757"/>
              <a:gd name="connsiteX2" fmla="*/ 644693 w 671992"/>
              <a:gd name="connsiteY2" fmla="*/ 176806 h 339757"/>
              <a:gd name="connsiteX3" fmla="*/ 671992 w 671992"/>
              <a:gd name="connsiteY3" fmla="*/ 339757 h 339757"/>
              <a:gd name="connsiteX4" fmla="*/ 0 w 671992"/>
              <a:gd name="connsiteY4" fmla="*/ 215066 h 339757"/>
              <a:gd name="connsiteX5" fmla="*/ 0 w 671992"/>
              <a:gd name="connsiteY5" fmla="*/ 0 h 339757"/>
              <a:gd name="connsiteX0" fmla="*/ 0 w 671992"/>
              <a:gd name="connsiteY0" fmla="*/ 0 h 339757"/>
              <a:gd name="connsiteX1" fmla="*/ 644283 w 671992"/>
              <a:gd name="connsiteY1" fmla="*/ 249382 h 339757"/>
              <a:gd name="connsiteX2" fmla="*/ 644693 w 671992"/>
              <a:gd name="connsiteY2" fmla="*/ 176806 h 339757"/>
              <a:gd name="connsiteX3" fmla="*/ 671992 w 671992"/>
              <a:gd name="connsiteY3" fmla="*/ 339757 h 339757"/>
              <a:gd name="connsiteX4" fmla="*/ 0 w 671992"/>
              <a:gd name="connsiteY4" fmla="*/ 215066 h 339757"/>
              <a:gd name="connsiteX5" fmla="*/ 0 w 671992"/>
              <a:gd name="connsiteY5" fmla="*/ 0 h 339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1992" h="339757">
                <a:moveTo>
                  <a:pt x="0" y="0"/>
                </a:moveTo>
                <a:lnTo>
                  <a:pt x="644283" y="249382"/>
                </a:lnTo>
                <a:cubicBezTo>
                  <a:pt x="639802" y="275990"/>
                  <a:pt x="649174" y="150198"/>
                  <a:pt x="644693" y="176806"/>
                </a:cubicBezTo>
                <a:lnTo>
                  <a:pt x="671992" y="339757"/>
                </a:lnTo>
                <a:lnTo>
                  <a:pt x="0" y="21506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2"/>
          <p:cNvSpPr/>
          <p:nvPr/>
        </p:nvSpPr>
        <p:spPr>
          <a:xfrm rot="16021110">
            <a:off x="2770968" y="3277188"/>
            <a:ext cx="322068" cy="532424"/>
          </a:xfrm>
          <a:custGeom>
            <a:avLst/>
            <a:gdLst>
              <a:gd name="connsiteX0" fmla="*/ 121204 w 914400"/>
              <a:gd name="connsiteY0" fmla="*/ 349667 h 914400"/>
              <a:gd name="connsiteX1" fmla="*/ 793196 w 914400"/>
              <a:gd name="connsiteY1" fmla="*/ 349667 h 914400"/>
              <a:gd name="connsiteX2" fmla="*/ 793196 w 914400"/>
              <a:gd name="connsiteY2" fmla="*/ 564733 h 914400"/>
              <a:gd name="connsiteX3" fmla="*/ 121204 w 914400"/>
              <a:gd name="connsiteY3" fmla="*/ 564733 h 914400"/>
              <a:gd name="connsiteX4" fmla="*/ 121204 w 914400"/>
              <a:gd name="connsiteY4" fmla="*/ 349667 h 914400"/>
              <a:gd name="connsiteX0" fmla="*/ 0 w 671992"/>
              <a:gd name="connsiteY0" fmla="*/ 0 h 339757"/>
              <a:gd name="connsiteX1" fmla="*/ 671992 w 671992"/>
              <a:gd name="connsiteY1" fmla="*/ 0 h 339757"/>
              <a:gd name="connsiteX2" fmla="*/ 671992 w 671992"/>
              <a:gd name="connsiteY2" fmla="*/ 339757 h 339757"/>
              <a:gd name="connsiteX3" fmla="*/ 0 w 671992"/>
              <a:gd name="connsiteY3" fmla="*/ 215066 h 339757"/>
              <a:gd name="connsiteX4" fmla="*/ 0 w 671992"/>
              <a:gd name="connsiteY4" fmla="*/ 0 h 339757"/>
              <a:gd name="connsiteX0" fmla="*/ 0 w 671992"/>
              <a:gd name="connsiteY0" fmla="*/ 0 h 339757"/>
              <a:gd name="connsiteX1" fmla="*/ 671992 w 671992"/>
              <a:gd name="connsiteY1" fmla="*/ 0 h 339757"/>
              <a:gd name="connsiteX2" fmla="*/ 644693 w 671992"/>
              <a:gd name="connsiteY2" fmla="*/ 176806 h 339757"/>
              <a:gd name="connsiteX3" fmla="*/ 671992 w 671992"/>
              <a:gd name="connsiteY3" fmla="*/ 339757 h 339757"/>
              <a:gd name="connsiteX4" fmla="*/ 0 w 671992"/>
              <a:gd name="connsiteY4" fmla="*/ 215066 h 339757"/>
              <a:gd name="connsiteX5" fmla="*/ 0 w 671992"/>
              <a:gd name="connsiteY5" fmla="*/ 0 h 339757"/>
              <a:gd name="connsiteX0" fmla="*/ 0 w 671992"/>
              <a:gd name="connsiteY0" fmla="*/ 0 h 339757"/>
              <a:gd name="connsiteX1" fmla="*/ 644283 w 671992"/>
              <a:gd name="connsiteY1" fmla="*/ 249382 h 339757"/>
              <a:gd name="connsiteX2" fmla="*/ 644693 w 671992"/>
              <a:gd name="connsiteY2" fmla="*/ 176806 h 339757"/>
              <a:gd name="connsiteX3" fmla="*/ 671992 w 671992"/>
              <a:gd name="connsiteY3" fmla="*/ 339757 h 339757"/>
              <a:gd name="connsiteX4" fmla="*/ 0 w 671992"/>
              <a:gd name="connsiteY4" fmla="*/ 215066 h 339757"/>
              <a:gd name="connsiteX5" fmla="*/ 0 w 671992"/>
              <a:gd name="connsiteY5" fmla="*/ 0 h 339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1992" h="339757">
                <a:moveTo>
                  <a:pt x="0" y="0"/>
                </a:moveTo>
                <a:lnTo>
                  <a:pt x="644283" y="249382"/>
                </a:lnTo>
                <a:cubicBezTo>
                  <a:pt x="639802" y="275990"/>
                  <a:pt x="649174" y="150198"/>
                  <a:pt x="644693" y="176806"/>
                </a:cubicBezTo>
                <a:lnTo>
                  <a:pt x="671992" y="339757"/>
                </a:lnTo>
                <a:lnTo>
                  <a:pt x="0" y="21506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277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  <p:sndAc>
          <p:stSnd>
            <p:snd r:embed="rId2" name="breeze.wav"/>
          </p:stSnd>
        </p:sndAc>
      </p:transition>
    </mc:Choice>
    <mc:Fallback>
      <p:transition spd="slow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1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 -0.038 0.075 -0.062 0.125 -0.062 C 0.175 -0.062 0.22 -0.038 0.25 0 C 0.22 0.038 0.175 0.062 0.125 0.062 C 0.075 0.062 0.03 0.038 0 0 Z" pathEditMode="relative" ptsTypes="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5400"/>
            <a:ext cx="6289964" cy="4114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0789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  <p:sndAc>
          <p:stSnd>
            <p:snd r:embed="rId2" name="breeze.wav"/>
          </p:stSnd>
        </p:sndAc>
      </p:transition>
    </mc:Choice>
    <mc:Fallback>
      <p:transition spd="slow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14400"/>
            <a:ext cx="4081463" cy="4876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5459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  <p:sndAc>
          <p:stSnd>
            <p:snd r:embed="rId2" name="breeze.wav"/>
          </p:stSnd>
        </p:sndAc>
      </p:transition>
    </mc:Choice>
    <mc:Fallback>
      <p:transition spd="slow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6200"/>
            <a:ext cx="8763000" cy="147002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normAutofit/>
          </a:bodyPr>
          <a:lstStyle/>
          <a:p>
            <a:r>
              <a:rPr lang="bn-BD" sz="6600" dirty="0" smtClean="0">
                <a:solidFill>
                  <a:srgbClr val="FF0000"/>
                </a:solidFill>
              </a:rPr>
              <a:t>শিক্ষকের পরিচয়  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14" y="1600200"/>
            <a:ext cx="3771900" cy="4876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Sun 5"/>
          <p:cNvSpPr/>
          <p:nvPr/>
        </p:nvSpPr>
        <p:spPr>
          <a:xfrm>
            <a:off x="4419600" y="1676400"/>
            <a:ext cx="914400" cy="4800600"/>
          </a:xfrm>
          <a:prstGeom prst="sun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72545" y="2306985"/>
            <a:ext cx="3657600" cy="3539430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</a:rPr>
              <a:t>মোহান্মদ   দাউদ </a:t>
            </a:r>
          </a:p>
          <a:p>
            <a:r>
              <a:rPr lang="bn-BD" sz="3200" dirty="0">
                <a:solidFill>
                  <a:srgbClr val="00B050"/>
                </a:solidFill>
              </a:rPr>
              <a:t> </a:t>
            </a:r>
            <a:r>
              <a:rPr lang="bn-BD" sz="3200" dirty="0" smtClean="0">
                <a:solidFill>
                  <a:srgbClr val="00B050"/>
                </a:solidFill>
              </a:rPr>
              <a:t>সিনিয়র শিক্ষক </a:t>
            </a:r>
          </a:p>
          <a:p>
            <a:r>
              <a:rPr lang="bn-BD" sz="3200" dirty="0">
                <a:solidFill>
                  <a:srgbClr val="00B050"/>
                </a:solidFill>
              </a:rPr>
              <a:t> </a:t>
            </a:r>
            <a:r>
              <a:rPr lang="bn-BD" sz="3200" dirty="0" smtClean="0">
                <a:solidFill>
                  <a:srgbClr val="00B050"/>
                </a:solidFill>
              </a:rPr>
              <a:t>রতন পুর হাজি ছৈয়দের রহমান স্মৃতি উচ্চ বিদ্যালয় । </a:t>
            </a:r>
          </a:p>
          <a:p>
            <a:r>
              <a:rPr lang="bn-BD" sz="3200" dirty="0">
                <a:solidFill>
                  <a:srgbClr val="00B050"/>
                </a:solidFill>
              </a:rPr>
              <a:t> </a:t>
            </a:r>
            <a:r>
              <a:rPr lang="bn-BD" sz="3200" dirty="0" smtClean="0">
                <a:solidFill>
                  <a:srgbClr val="00B050"/>
                </a:solidFill>
              </a:rPr>
              <a:t>রতনপুর ,ফেনি সদর , ফেনি 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576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  <p:sndAc>
          <p:stSnd>
            <p:snd r:embed="rId2" name="breeze.wav"/>
          </p:stSnd>
        </p:sndAc>
      </p:transition>
    </mc:Choice>
    <mc:Fallback>
      <p:transition spd="slow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6200"/>
            <a:ext cx="8763000" cy="147002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normAutofit/>
          </a:bodyPr>
          <a:lstStyle/>
          <a:p>
            <a:r>
              <a:rPr lang="bn-BD" sz="6600" dirty="0" smtClean="0">
                <a:solidFill>
                  <a:srgbClr val="FF0000"/>
                </a:solidFill>
              </a:rPr>
              <a:t>আজকের পাঠ   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4" y="1676400"/>
            <a:ext cx="440574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76400"/>
            <a:ext cx="451485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4724400" y="2209800"/>
            <a:ext cx="685800" cy="568036"/>
          </a:xfrm>
          <a:prstGeom prst="ellipse">
            <a:avLst/>
          </a:prstGeom>
          <a:gradFill>
            <a:gsLst>
              <a:gs pos="0">
                <a:srgbClr val="FF0000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 flip="none" rotWithShape="1">
                <a:gsLst>
                  <a:gs pos="89999">
                    <a:srgbClr val="FF0000"/>
                  </a:gs>
                  <a:gs pos="100000">
                    <a:srgbClr val="FF8200"/>
                  </a:gs>
                </a:gsLst>
                <a:lin ang="27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141659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  <p:sndAc>
          <p:stSnd>
            <p:snd r:embed="rId2" name="breeze.wav"/>
          </p:stSnd>
        </p:sndAc>
      </p:transition>
    </mc:Choice>
    <mc:Fallback>
      <p:transition spd="slow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6200"/>
            <a:ext cx="8763000" cy="147002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normAutofit/>
          </a:bodyPr>
          <a:lstStyle/>
          <a:p>
            <a:r>
              <a:rPr lang="bn-BD" sz="6600" dirty="0" smtClean="0">
                <a:solidFill>
                  <a:srgbClr val="FF0000"/>
                </a:solidFill>
              </a:rPr>
              <a:t>   </a:t>
            </a:r>
            <a:r>
              <a:rPr lang="bn-BD" sz="6600" dirty="0" smtClean="0">
                <a:solidFill>
                  <a:srgbClr val="FF0000"/>
                </a:solidFill>
              </a:rPr>
              <a:t>আলোচনা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r>
              <a:rPr lang="bn-BD" sz="6600" dirty="0" smtClean="0">
                <a:solidFill>
                  <a:srgbClr val="FF0000"/>
                </a:solidFill>
              </a:rPr>
              <a:t>, কি দেখি   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4781550" cy="5015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037" y="1600199"/>
            <a:ext cx="3976254" cy="5015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0509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  <p:sndAc>
          <p:stSnd>
            <p:snd r:embed="rId2" name="breeze.wav"/>
          </p:stSnd>
        </p:sndAc>
      </p:transition>
    </mc:Choice>
    <mc:Fallback>
      <p:transition spd="slow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6200"/>
            <a:ext cx="8763000" cy="147002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normAutofit/>
          </a:bodyPr>
          <a:lstStyle/>
          <a:p>
            <a:r>
              <a:rPr lang="bn-BD" sz="6600" dirty="0" smtClean="0">
                <a:solidFill>
                  <a:srgbClr val="FF0000"/>
                </a:solidFill>
              </a:rPr>
              <a:t>কবর । </a:t>
            </a:r>
            <a:r>
              <a:rPr lang="bn-BD" sz="6600" dirty="0" smtClean="0">
                <a:solidFill>
                  <a:srgbClr val="FF0000"/>
                </a:solidFill>
              </a:rPr>
              <a:t>   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0"/>
            <a:ext cx="46101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1524000"/>
            <a:ext cx="4333875" cy="4971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5090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  <p:sndAc>
          <p:stSnd>
            <p:snd r:embed="rId2" name="breeze.wav"/>
          </p:stSnd>
        </p:sndAc>
      </p:transition>
    </mc:Choice>
    <mc:Fallback>
      <p:transition spd="slow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5642"/>
            <a:ext cx="8686800" cy="50059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491" y="5462970"/>
            <a:ext cx="8686800" cy="1015663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FF0000"/>
                </a:solidFill>
              </a:rPr>
              <a:t>  উপরের ছবিতে কি দেখি 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12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  <p:sndAc>
          <p:stSnd>
            <p:snd r:embed="rId2" name="breeze.wav"/>
          </p:stSnd>
        </p:sndAc>
      </p:transition>
    </mc:Choice>
    <mc:Fallback>
      <p:transition spd="slow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7086600" cy="54959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1671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  <p:sndAc>
          <p:stSnd>
            <p:snd r:embed="rId2" name="breeze.wav"/>
          </p:stSnd>
        </p:sndAc>
      </p:transition>
    </mc:Choice>
    <mc:Fallback>
      <p:transition spd="slow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95400"/>
            <a:ext cx="4724400" cy="4267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4438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  <p:sndAc>
          <p:stSnd>
            <p:snd r:embed="rId2" name="breeze.wav"/>
          </p:stSnd>
        </p:sndAc>
      </p:transition>
    </mc:Choice>
    <mc:Fallback>
      <p:transition spd="slow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6019799" cy="5029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9438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  <p:sndAc>
          <p:stSnd>
            <p:snd r:embed="rId2" name="breeze.wav"/>
          </p:stSnd>
        </p:sndAc>
      </p:transition>
    </mc:Choice>
    <mc:Fallback>
      <p:transition spd="slow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41</Words>
  <Application>Microsoft Office PowerPoint</Application>
  <PresentationFormat>On-screen Show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আজকের পাঠে স্বাগতম </vt:lpstr>
      <vt:lpstr>শিক্ষকের পরিচয়  </vt:lpstr>
      <vt:lpstr>আজকের পাঠ   </vt:lpstr>
      <vt:lpstr>   আলোচনা , কি দেখি   </vt:lpstr>
      <vt:lpstr>কবর ।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পাঠে স্বাগতম </dc:title>
  <dc:creator/>
  <cp:lastModifiedBy>user</cp:lastModifiedBy>
  <cp:revision>15</cp:revision>
  <dcterms:created xsi:type="dcterms:W3CDTF">2006-08-16T00:00:00Z</dcterms:created>
  <dcterms:modified xsi:type="dcterms:W3CDTF">2020-06-01T12:31:01Z</dcterms:modified>
</cp:coreProperties>
</file>