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8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4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1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4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6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12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3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8000" dirty="0" smtClean="0"/>
              <a:t>G</a:t>
            </a:r>
            <a:r>
              <a:rPr lang="bn-BD" sz="8000" dirty="0" smtClean="0"/>
              <a:t>ood morning </a:t>
            </a:r>
            <a:endParaRPr lang="en-US" sz="8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8534400" cy="4724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53711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doors dir="vert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rgbClr val="92D050"/>
          </a:solidFill>
        </p:spPr>
        <p:txBody>
          <a:bodyPr>
            <a:prstTxWarp prst="textArchDown">
              <a:avLst/>
            </a:prstTxWarp>
            <a:normAutofit/>
          </a:bodyPr>
          <a:lstStyle/>
          <a:p>
            <a:r>
              <a:rPr lang="bn-BD" sz="8000" dirty="0" smtClean="0"/>
              <a:t>শিক্ষকের পরিচয়  </a:t>
            </a:r>
            <a:endParaRPr lang="en-US" sz="8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161309"/>
            <a:ext cx="3134591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4038600" y="2161309"/>
            <a:ext cx="4724400" cy="449580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300" y="2161309"/>
            <a:ext cx="4191000" cy="39703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</a:rPr>
              <a:t>মোহাম্মদ  -- দাউদ 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সিনিয়র শিক্ষক 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রতন পুর হাজি ছৈয়দের রহমান স্মৃতি উচ্চ বিদ্যালয় ।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রতন পুর , বিরলি । ফেনি সদর । ফেনি । 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398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  <a:solidFill>
            <a:srgbClr val="92D050"/>
          </a:solidFill>
        </p:spPr>
        <p:txBody>
          <a:bodyPr>
            <a:prstTxWarp prst="textArchDown">
              <a:avLst/>
            </a:prstTxWarp>
            <a:normAutofit/>
          </a:bodyPr>
          <a:lstStyle/>
          <a:p>
            <a:r>
              <a:rPr lang="bn-BD" sz="8000" dirty="0" smtClean="0"/>
              <a:t>আজকের  পাঠ   </a:t>
            </a:r>
            <a:endParaRPr lang="en-US" sz="8000" dirty="0"/>
          </a:p>
        </p:txBody>
      </p:sp>
      <p:sp>
        <p:nvSpPr>
          <p:cNvPr id="6" name="Rectangle 5"/>
          <p:cNvSpPr/>
          <p:nvPr/>
        </p:nvSpPr>
        <p:spPr>
          <a:xfrm>
            <a:off x="4038600" y="2161309"/>
            <a:ext cx="4724400" cy="449580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300" y="2161309"/>
            <a:ext cx="4191000" cy="3970318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</a:rPr>
              <a:t>নবম ==শ্রেনি । </a:t>
            </a:r>
          </a:p>
          <a:p>
            <a:r>
              <a:rPr lang="bn-BD" sz="3600" dirty="0" smtClean="0">
                <a:solidFill>
                  <a:srgbClr val="002060"/>
                </a:solidFill>
              </a:rPr>
              <a:t>বিষয় ==ইসলাম ।</a:t>
            </a:r>
          </a:p>
          <a:p>
            <a:r>
              <a:rPr lang="bn-BD" sz="3600" dirty="0" smtClean="0">
                <a:solidFill>
                  <a:srgbClr val="002060"/>
                </a:solidFill>
              </a:rPr>
              <a:t>অধ্যায় ===৫ম । 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পাঠদানের বিষয় । 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=  আমানত । </a:t>
            </a:r>
          </a:p>
          <a:p>
            <a:r>
              <a:rPr lang="bn-BD" sz="3600" dirty="0">
                <a:solidFill>
                  <a:srgbClr val="002060"/>
                </a:solidFill>
              </a:rPr>
              <a:t> </a:t>
            </a:r>
            <a:r>
              <a:rPr lang="bn-BD" sz="3600" dirty="0" smtClean="0">
                <a:solidFill>
                  <a:srgbClr val="002060"/>
                </a:solidFill>
              </a:rPr>
              <a:t>সময় = ৪০ মিনিট </a:t>
            </a:r>
          </a:p>
          <a:p>
            <a:r>
              <a:rPr lang="bn-BD" sz="3600" dirty="0" smtClean="0">
                <a:solidFill>
                  <a:srgbClr val="002060"/>
                </a:solidFill>
              </a:rPr>
              <a:t>তারিখ = ০২=০৬=২০২০ইং  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28799"/>
            <a:ext cx="4038600" cy="482830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143000" y="3186545"/>
            <a:ext cx="1905000" cy="457200"/>
          </a:xfrm>
          <a:prstGeom prst="ellipse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1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8666704" cy="47244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533400" y="173182"/>
            <a:ext cx="7696200" cy="1323439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 পুর্ব জ্ঞান যাচাই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972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4" y="558968"/>
            <a:ext cx="4530725" cy="4648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" y="457200"/>
            <a:ext cx="3733800" cy="47499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5550068"/>
            <a:ext cx="84582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bn-BD" sz="6000" dirty="0" smtClean="0">
                <a:solidFill>
                  <a:srgbClr val="FF0000"/>
                </a:solidFill>
              </a:rPr>
              <a:t>  মুল্যাবান </a:t>
            </a:r>
            <a:r>
              <a:rPr lang="bn-BD" sz="6000" dirty="0">
                <a:solidFill>
                  <a:srgbClr val="FF0000"/>
                </a:solidFill>
              </a:rPr>
              <a:t>কিছু রাখা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6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533400"/>
            <a:ext cx="7620000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6000" dirty="0" smtClean="0">
                <a:solidFill>
                  <a:srgbClr val="FF0000"/>
                </a:solidFill>
              </a:rPr>
              <a:t>  </a:t>
            </a:r>
            <a:r>
              <a:rPr lang="bn-BD" sz="6000" dirty="0" smtClean="0"/>
              <a:t>মুল্যবান </a:t>
            </a:r>
            <a:r>
              <a:rPr lang="bn-BD" sz="6000" dirty="0" smtClean="0">
                <a:solidFill>
                  <a:srgbClr val="FF0000"/>
                </a:solidFill>
              </a:rPr>
              <a:t> </a:t>
            </a:r>
            <a:r>
              <a:rPr lang="bn-BD" sz="6000" dirty="0">
                <a:solidFill>
                  <a:srgbClr val="FF0000"/>
                </a:solidFill>
              </a:rPr>
              <a:t>কিছু রাখা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3163" y="2895600"/>
            <a:ext cx="5943601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bn-BD" sz="6000" dirty="0" smtClean="0">
                <a:solidFill>
                  <a:srgbClr val="FF0000"/>
                </a:solidFill>
              </a:rPr>
              <a:t>  তাকে কি বলে ?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06541" y="5765631"/>
            <a:ext cx="5742709" cy="10156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>
            <a:spAutoFit/>
          </a:bodyPr>
          <a:lstStyle/>
          <a:p>
            <a:pPr lvl="0"/>
            <a:r>
              <a:rPr lang="bn-BD" sz="6000" dirty="0" smtClean="0">
                <a:solidFill>
                  <a:srgbClr val="FF0000"/>
                </a:solidFill>
              </a:rPr>
              <a:t>  বাহ । আমানত  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819400" y="1549063"/>
            <a:ext cx="2209800" cy="13465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19400" y="4038600"/>
            <a:ext cx="1835449" cy="1664446"/>
          </a:xfrm>
          <a:prstGeom prst="downArrow">
            <a:avLst>
              <a:gd name="adj1" fmla="val 50000"/>
              <a:gd name="adj2" fmla="val 51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7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83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Good morning </vt:lpstr>
      <vt:lpstr>শিক্ষকের পরিচয়  </vt:lpstr>
      <vt:lpstr>আজকের  পাঠ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</dc:title>
  <dc:creator/>
  <cp:lastModifiedBy>user</cp:lastModifiedBy>
  <cp:revision>8</cp:revision>
  <dcterms:created xsi:type="dcterms:W3CDTF">2006-08-16T00:00:00Z</dcterms:created>
  <dcterms:modified xsi:type="dcterms:W3CDTF">2020-06-02T10:21:54Z</dcterms:modified>
</cp:coreProperties>
</file>