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04DAC-B0BE-401A-917D-3366B3566454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11B18118-094D-4F08-B6FB-605C386237A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BD" sz="2400" u="sng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BD" sz="2400" u="sng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BD" sz="2400" u="sng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4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ঋণদাতাঃ</a:t>
          </a:r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বন্ড মালিকরা কোম্পানির </a:t>
          </a:r>
          <a:r>
            <a:rPr lang="bn-BD" sz="2400" b="1" u="none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ঋণদাতা ফলে </a:t>
          </a:r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এদের ভোটাধিকার থাকেনা</a:t>
          </a:r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4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 smtClean="0"/>
        </a:p>
        <a:p>
          <a:endParaRPr lang="en-US" sz="2400" dirty="0"/>
        </a:p>
      </dgm:t>
    </dgm:pt>
    <dgm:pt modelId="{3451E38F-33B4-4013-B9DF-1D39473A6CFC}" type="parTrans" cxnId="{FF70CA98-6541-48D4-95AB-6A75B49B9510}">
      <dgm:prSet/>
      <dgm:spPr/>
      <dgm:t>
        <a:bodyPr/>
        <a:lstStyle/>
        <a:p>
          <a:endParaRPr lang="en-US"/>
        </a:p>
      </dgm:t>
    </dgm:pt>
    <dgm:pt modelId="{5DC18751-E1DA-4D74-817D-2E8E71B39389}" type="sibTrans" cxnId="{FF70CA98-6541-48D4-95AB-6A75B49B9510}">
      <dgm:prSet/>
      <dgm:spPr/>
      <dgm:t>
        <a:bodyPr/>
        <a:lstStyle/>
        <a:p>
          <a:endParaRPr lang="en-US"/>
        </a:p>
      </dgm:t>
    </dgm:pt>
    <dgm:pt modelId="{E2A755BA-168C-47BB-BB6F-6D682FA59BA5}">
      <dgm:prSet phldrT="[Text]" custT="1"/>
      <dgm:spPr/>
      <dgm:t>
        <a:bodyPr/>
        <a:lstStyle/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bn-BD" sz="2400" u="sng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bn-BD" sz="24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রূপান্তর যোগ্যতাঃ</a:t>
          </a:r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বন্ড মালিকরা শর্ত অনুসারে ধারণকৃত বন্ডকে সাধারণ শেয়ারে রূপান্তর করতে পারে।</a:t>
          </a:r>
          <a:endParaRPr lang="en-US" sz="24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/>
        </a:p>
      </dgm:t>
    </dgm:pt>
    <dgm:pt modelId="{D61E56C8-C7DD-4B35-B569-19F06D9326D8}" type="parTrans" cxnId="{28F05441-B55E-4DBA-8E34-50F72FB1F3FD}">
      <dgm:prSet/>
      <dgm:spPr/>
      <dgm:t>
        <a:bodyPr/>
        <a:lstStyle/>
        <a:p>
          <a:endParaRPr lang="en-US"/>
        </a:p>
      </dgm:t>
    </dgm:pt>
    <dgm:pt modelId="{C7E7B6A4-F778-43DA-9BCC-35F8E0EFC43B}" type="sibTrans" cxnId="{28F05441-B55E-4DBA-8E34-50F72FB1F3FD}">
      <dgm:prSet/>
      <dgm:spPr/>
      <dgm:t>
        <a:bodyPr/>
        <a:lstStyle/>
        <a:p>
          <a:endParaRPr lang="en-US"/>
        </a:p>
      </dgm:t>
    </dgm:pt>
    <dgm:pt modelId="{E339C508-8AEF-488D-8AB8-134ECE9D603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400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পরিপক্কতার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BD" sz="2400" u="sng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BD" sz="2400" u="sng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4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তারিখঃ </a:t>
          </a:r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নির্দিষ্ট পরিপক্কতার তারিখে বিনিয়োগকারী বন্ডে উল্লিখিত লিখিত মূল্য ফেরত পায়।</a:t>
          </a:r>
          <a:endParaRPr lang="en-US" sz="24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endParaRPr lang="en-US" sz="2400" dirty="0" smtClean="0"/>
        </a:p>
        <a:p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3B7B72E-E3ED-48B0-AFC9-0ED9B5A0839A}" type="parTrans" cxnId="{04D32BEF-A211-4C9B-9F6B-DF8DF1A4ED6F}">
      <dgm:prSet/>
      <dgm:spPr/>
      <dgm:t>
        <a:bodyPr/>
        <a:lstStyle/>
        <a:p>
          <a:endParaRPr lang="en-US"/>
        </a:p>
      </dgm:t>
    </dgm:pt>
    <dgm:pt modelId="{777DAFBC-950E-4FB0-90A4-D76FA124E4FB}" type="sibTrans" cxnId="{04D32BEF-A211-4C9B-9F6B-DF8DF1A4ED6F}">
      <dgm:prSet/>
      <dgm:spPr/>
      <dgm:t>
        <a:bodyPr/>
        <a:lstStyle/>
        <a:p>
          <a:endParaRPr lang="en-US"/>
        </a:p>
      </dgm:t>
    </dgm:pt>
    <dgm:pt modelId="{C12F7048-21CE-4364-BA4C-23F8D265CA24}">
      <dgm:prSet custT="1"/>
      <dgm:spPr/>
      <dgm:t>
        <a:bodyPr/>
        <a:lstStyle/>
        <a:p>
          <a:r>
            <a:rPr lang="bn-BD" sz="24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জামানতঃ</a:t>
          </a:r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বন্ডের বিপরীতে কোম্পানির স্থায়ী সম্পত্তি বা দলিল পত্রাদি জমা রাখতে হয়।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66692E-2778-42FE-B377-7B180DC8AA45}" type="parTrans" cxnId="{5276AC46-7210-4356-9920-607ABDDE5241}">
      <dgm:prSet/>
      <dgm:spPr/>
      <dgm:t>
        <a:bodyPr/>
        <a:lstStyle/>
        <a:p>
          <a:endParaRPr lang="en-US"/>
        </a:p>
      </dgm:t>
    </dgm:pt>
    <dgm:pt modelId="{CA096CAD-59A8-4DDD-8B5B-0BF75949BB9F}" type="sibTrans" cxnId="{5276AC46-7210-4356-9920-607ABDDE5241}">
      <dgm:prSet/>
      <dgm:spPr/>
      <dgm:t>
        <a:bodyPr/>
        <a:lstStyle/>
        <a:p>
          <a:endParaRPr lang="en-US"/>
        </a:p>
      </dgm:t>
    </dgm:pt>
    <dgm:pt modelId="{33F7AD75-E83D-4471-A9E1-5A0B0A226EA0}" type="pres">
      <dgm:prSet presAssocID="{10F04DAC-B0BE-401A-917D-3366B3566454}" presName="Name0" presStyleCnt="0">
        <dgm:presLayoutVars>
          <dgm:dir/>
          <dgm:resizeHandles val="exact"/>
        </dgm:presLayoutVars>
      </dgm:prSet>
      <dgm:spPr/>
    </dgm:pt>
    <dgm:pt modelId="{D121DB46-4C81-41C0-9008-768B8F56DD56}" type="pres">
      <dgm:prSet presAssocID="{10F04DAC-B0BE-401A-917D-3366B3566454}" presName="fgShape" presStyleLbl="fgShp" presStyleIdx="0" presStyleCnt="1" custScaleY="39303" custLinFactNeighborY="43284"/>
      <dgm:spPr/>
    </dgm:pt>
    <dgm:pt modelId="{935C4C0D-68DB-4DCC-8E01-F805EFEAF637}" type="pres">
      <dgm:prSet presAssocID="{10F04DAC-B0BE-401A-917D-3366B3566454}" presName="linComp" presStyleCnt="0"/>
      <dgm:spPr/>
    </dgm:pt>
    <dgm:pt modelId="{872D4335-F2D2-479A-A88E-8006A85A9A77}" type="pres">
      <dgm:prSet presAssocID="{C12F7048-21CE-4364-BA4C-23F8D265CA24}" presName="compNode" presStyleCnt="0"/>
      <dgm:spPr/>
    </dgm:pt>
    <dgm:pt modelId="{962536DF-FC8B-4345-9A5C-16C2B3B648F3}" type="pres">
      <dgm:prSet presAssocID="{C12F7048-21CE-4364-BA4C-23F8D265CA24}" presName="bkgdShape" presStyleLbl="node1" presStyleIdx="0" presStyleCnt="4"/>
      <dgm:spPr/>
      <dgm:t>
        <a:bodyPr/>
        <a:lstStyle/>
        <a:p>
          <a:endParaRPr lang="en-US"/>
        </a:p>
      </dgm:t>
    </dgm:pt>
    <dgm:pt modelId="{DF631C29-85CC-4E96-8167-0FFFD50D59FD}" type="pres">
      <dgm:prSet presAssocID="{C12F7048-21CE-4364-BA4C-23F8D265CA2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F197E-C437-41D8-86B6-0B2E1EA3C120}" type="pres">
      <dgm:prSet presAssocID="{C12F7048-21CE-4364-BA4C-23F8D265CA24}" presName="invisiNode" presStyleLbl="node1" presStyleIdx="0" presStyleCnt="4"/>
      <dgm:spPr/>
    </dgm:pt>
    <dgm:pt modelId="{2E3351C1-7CB2-48B7-AA85-464BB46946B2}" type="pres">
      <dgm:prSet presAssocID="{C12F7048-21CE-4364-BA4C-23F8D265CA24}" presName="imagNode" presStyleLbl="fgImgPlace1" presStyleIdx="0" presStyleCnt="4" custLinFactNeighborY="-131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B403F46-4807-4F3B-B574-8DE5A58A05F9}" type="pres">
      <dgm:prSet presAssocID="{CA096CAD-59A8-4DDD-8B5B-0BF75949BB9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4A6F482-0789-4DB0-B62C-C1BB66538D9E}" type="pres">
      <dgm:prSet presAssocID="{E339C508-8AEF-488D-8AB8-134ECE9D6033}" presName="compNode" presStyleCnt="0"/>
      <dgm:spPr/>
    </dgm:pt>
    <dgm:pt modelId="{429EAF5B-E506-41FB-A5F4-085C2E74D997}" type="pres">
      <dgm:prSet presAssocID="{E339C508-8AEF-488D-8AB8-134ECE9D6033}" presName="bkgdShape" presStyleLbl="node1" presStyleIdx="1" presStyleCnt="4"/>
      <dgm:spPr/>
      <dgm:t>
        <a:bodyPr/>
        <a:lstStyle/>
        <a:p>
          <a:endParaRPr lang="en-US"/>
        </a:p>
      </dgm:t>
    </dgm:pt>
    <dgm:pt modelId="{D61B2150-E664-4D0D-A1C4-6FBEF025945B}" type="pres">
      <dgm:prSet presAssocID="{E339C508-8AEF-488D-8AB8-134ECE9D6033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E183F-E054-40D6-AC21-FE7A1B443957}" type="pres">
      <dgm:prSet presAssocID="{E339C508-8AEF-488D-8AB8-134ECE9D6033}" presName="invisiNode" presStyleLbl="node1" presStyleIdx="1" presStyleCnt="4"/>
      <dgm:spPr/>
    </dgm:pt>
    <dgm:pt modelId="{0312D35F-DA67-407E-9B31-968B1E0DF6DA}" type="pres">
      <dgm:prSet presAssocID="{E339C508-8AEF-488D-8AB8-134ECE9D6033}" presName="imagNode" presStyleLbl="fgImgPlace1" presStyleIdx="1" presStyleCnt="4" custLinFactNeighborY="-1317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E37DFAD-EBB3-4448-86DB-81E8CD1EE7E7}" type="pres">
      <dgm:prSet presAssocID="{777DAFBC-950E-4FB0-90A4-D76FA124E4F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E341E29-146A-4D7B-A103-20A9D42C8D5A}" type="pres">
      <dgm:prSet presAssocID="{11B18118-094D-4F08-B6FB-605C386237A0}" presName="compNode" presStyleCnt="0"/>
      <dgm:spPr/>
    </dgm:pt>
    <dgm:pt modelId="{C40EFD12-6D78-4442-9E1B-5AF4A17762F9}" type="pres">
      <dgm:prSet presAssocID="{11B18118-094D-4F08-B6FB-605C386237A0}" presName="bkgdShape" presStyleLbl="node1" presStyleIdx="2" presStyleCnt="4"/>
      <dgm:spPr/>
      <dgm:t>
        <a:bodyPr/>
        <a:lstStyle/>
        <a:p>
          <a:endParaRPr lang="en-US"/>
        </a:p>
      </dgm:t>
    </dgm:pt>
    <dgm:pt modelId="{AE89FF27-2712-4418-84D8-303ACADD148D}" type="pres">
      <dgm:prSet presAssocID="{11B18118-094D-4F08-B6FB-605C386237A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8B015-DE75-45C7-BF78-8AD104706B7D}" type="pres">
      <dgm:prSet presAssocID="{11B18118-094D-4F08-B6FB-605C386237A0}" presName="invisiNode" presStyleLbl="node1" presStyleIdx="2" presStyleCnt="4"/>
      <dgm:spPr/>
    </dgm:pt>
    <dgm:pt modelId="{12C9388B-4096-45B4-98C2-A1B7FF80D2D2}" type="pres">
      <dgm:prSet presAssocID="{11B18118-094D-4F08-B6FB-605C386237A0}" presName="imagNode" presStyleLbl="fgImgPlace1" presStyleIdx="2" presStyleCnt="4" custLinFactNeighborY="-1630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786CB63-84D8-4985-9256-6E13165F7727}" type="pres">
      <dgm:prSet presAssocID="{5DC18751-E1DA-4D74-817D-2E8E71B3938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E5A62BB-1040-4A5C-AFC3-EF9D6DCE1221}" type="pres">
      <dgm:prSet presAssocID="{E2A755BA-168C-47BB-BB6F-6D682FA59BA5}" presName="compNode" presStyleCnt="0"/>
      <dgm:spPr/>
    </dgm:pt>
    <dgm:pt modelId="{7C4939B6-E4EA-4337-9A82-D269F731E643}" type="pres">
      <dgm:prSet presAssocID="{E2A755BA-168C-47BB-BB6F-6D682FA59BA5}" presName="bkgdShape" presStyleLbl="node1" presStyleIdx="3" presStyleCnt="4"/>
      <dgm:spPr/>
      <dgm:t>
        <a:bodyPr/>
        <a:lstStyle/>
        <a:p>
          <a:endParaRPr lang="en-US"/>
        </a:p>
      </dgm:t>
    </dgm:pt>
    <dgm:pt modelId="{9FC4299A-3ADE-4AFA-B5E4-5B92AA5C459B}" type="pres">
      <dgm:prSet presAssocID="{E2A755BA-168C-47BB-BB6F-6D682FA59BA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99868-C22B-4DED-A38C-67B1F9410E26}" type="pres">
      <dgm:prSet presAssocID="{E2A755BA-168C-47BB-BB6F-6D682FA59BA5}" presName="invisiNode" presStyleLbl="node1" presStyleIdx="3" presStyleCnt="4"/>
      <dgm:spPr/>
    </dgm:pt>
    <dgm:pt modelId="{E6EC3288-1409-417F-B936-62B229C87141}" type="pres">
      <dgm:prSet presAssocID="{E2A755BA-168C-47BB-BB6F-6D682FA59BA5}" presName="imagNode" presStyleLbl="fgImgPlace1" presStyleIdx="3" presStyleCnt="4" custLinFactNeighborY="-1317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31704FF-A9DF-48C5-A9B3-C495EC0842CA}" type="presOf" srcId="{E339C508-8AEF-488D-8AB8-134ECE9D6033}" destId="{D61B2150-E664-4D0D-A1C4-6FBEF025945B}" srcOrd="1" destOrd="0" presId="urn:microsoft.com/office/officeart/2005/8/layout/hList7#1"/>
    <dgm:cxn modelId="{5276AC46-7210-4356-9920-607ABDDE5241}" srcId="{10F04DAC-B0BE-401A-917D-3366B3566454}" destId="{C12F7048-21CE-4364-BA4C-23F8D265CA24}" srcOrd="0" destOrd="0" parTransId="{BB66692E-2778-42FE-B377-7B180DC8AA45}" sibTransId="{CA096CAD-59A8-4DDD-8B5B-0BF75949BB9F}"/>
    <dgm:cxn modelId="{DCA179AA-60EB-427D-BDC9-719218F584CC}" type="presOf" srcId="{E339C508-8AEF-488D-8AB8-134ECE9D6033}" destId="{429EAF5B-E506-41FB-A5F4-085C2E74D997}" srcOrd="0" destOrd="0" presId="urn:microsoft.com/office/officeart/2005/8/layout/hList7#1"/>
    <dgm:cxn modelId="{90C94CDD-B0F7-4F7B-B0A5-BBBB9CD0B155}" type="presOf" srcId="{11B18118-094D-4F08-B6FB-605C386237A0}" destId="{AE89FF27-2712-4418-84D8-303ACADD148D}" srcOrd="1" destOrd="0" presId="urn:microsoft.com/office/officeart/2005/8/layout/hList7#1"/>
    <dgm:cxn modelId="{70B0935D-70E5-4A89-A8F2-F3DFFA0F6FA7}" type="presOf" srcId="{E2A755BA-168C-47BB-BB6F-6D682FA59BA5}" destId="{7C4939B6-E4EA-4337-9A82-D269F731E643}" srcOrd="0" destOrd="0" presId="urn:microsoft.com/office/officeart/2005/8/layout/hList7#1"/>
    <dgm:cxn modelId="{5FC20144-B4DF-4113-824E-349B04A82352}" type="presOf" srcId="{C12F7048-21CE-4364-BA4C-23F8D265CA24}" destId="{962536DF-FC8B-4345-9A5C-16C2B3B648F3}" srcOrd="0" destOrd="0" presId="urn:microsoft.com/office/officeart/2005/8/layout/hList7#1"/>
    <dgm:cxn modelId="{B1FDDBF6-5569-4EFF-BBB0-DB504D53E991}" type="presOf" srcId="{10F04DAC-B0BE-401A-917D-3366B3566454}" destId="{33F7AD75-E83D-4471-A9E1-5A0B0A226EA0}" srcOrd="0" destOrd="0" presId="urn:microsoft.com/office/officeart/2005/8/layout/hList7#1"/>
    <dgm:cxn modelId="{72F072DD-A599-462F-9CBF-67B0C6F3CE63}" type="presOf" srcId="{777DAFBC-950E-4FB0-90A4-D76FA124E4FB}" destId="{BE37DFAD-EBB3-4448-86DB-81E8CD1EE7E7}" srcOrd="0" destOrd="0" presId="urn:microsoft.com/office/officeart/2005/8/layout/hList7#1"/>
    <dgm:cxn modelId="{C51262F3-1C60-4FCE-A8D2-B3FA9567E30B}" type="presOf" srcId="{E2A755BA-168C-47BB-BB6F-6D682FA59BA5}" destId="{9FC4299A-3ADE-4AFA-B5E4-5B92AA5C459B}" srcOrd="1" destOrd="0" presId="urn:microsoft.com/office/officeart/2005/8/layout/hList7#1"/>
    <dgm:cxn modelId="{FF70CA98-6541-48D4-95AB-6A75B49B9510}" srcId="{10F04DAC-B0BE-401A-917D-3366B3566454}" destId="{11B18118-094D-4F08-B6FB-605C386237A0}" srcOrd="2" destOrd="0" parTransId="{3451E38F-33B4-4013-B9DF-1D39473A6CFC}" sibTransId="{5DC18751-E1DA-4D74-817D-2E8E71B39389}"/>
    <dgm:cxn modelId="{04D32BEF-A211-4C9B-9F6B-DF8DF1A4ED6F}" srcId="{10F04DAC-B0BE-401A-917D-3366B3566454}" destId="{E339C508-8AEF-488D-8AB8-134ECE9D6033}" srcOrd="1" destOrd="0" parTransId="{93B7B72E-E3ED-48B0-AFC9-0ED9B5A0839A}" sibTransId="{777DAFBC-950E-4FB0-90A4-D76FA124E4FB}"/>
    <dgm:cxn modelId="{28F05441-B55E-4DBA-8E34-50F72FB1F3FD}" srcId="{10F04DAC-B0BE-401A-917D-3366B3566454}" destId="{E2A755BA-168C-47BB-BB6F-6D682FA59BA5}" srcOrd="3" destOrd="0" parTransId="{D61E56C8-C7DD-4B35-B569-19F06D9326D8}" sibTransId="{C7E7B6A4-F778-43DA-9BCC-35F8E0EFC43B}"/>
    <dgm:cxn modelId="{59E28A39-35B7-4383-A4F0-F3C04BB28062}" type="presOf" srcId="{C12F7048-21CE-4364-BA4C-23F8D265CA24}" destId="{DF631C29-85CC-4E96-8167-0FFFD50D59FD}" srcOrd="1" destOrd="0" presId="urn:microsoft.com/office/officeart/2005/8/layout/hList7#1"/>
    <dgm:cxn modelId="{C25BAA1E-C5C5-4D8B-A359-DA96BD101BA3}" type="presOf" srcId="{5DC18751-E1DA-4D74-817D-2E8E71B39389}" destId="{0786CB63-84D8-4985-9256-6E13165F7727}" srcOrd="0" destOrd="0" presId="urn:microsoft.com/office/officeart/2005/8/layout/hList7#1"/>
    <dgm:cxn modelId="{E9F62570-18A8-402B-916F-3164555BE359}" type="presOf" srcId="{CA096CAD-59A8-4DDD-8B5B-0BF75949BB9F}" destId="{6B403F46-4807-4F3B-B574-8DE5A58A05F9}" srcOrd="0" destOrd="0" presId="urn:microsoft.com/office/officeart/2005/8/layout/hList7#1"/>
    <dgm:cxn modelId="{2074EB6E-D53F-436E-8A11-DC036CCB5CD2}" type="presOf" srcId="{11B18118-094D-4F08-B6FB-605C386237A0}" destId="{C40EFD12-6D78-4442-9E1B-5AF4A17762F9}" srcOrd="0" destOrd="0" presId="urn:microsoft.com/office/officeart/2005/8/layout/hList7#1"/>
    <dgm:cxn modelId="{4EC8C6DC-BB59-4458-8AAA-6771D699B455}" type="presParOf" srcId="{33F7AD75-E83D-4471-A9E1-5A0B0A226EA0}" destId="{D121DB46-4C81-41C0-9008-768B8F56DD56}" srcOrd="0" destOrd="0" presId="urn:microsoft.com/office/officeart/2005/8/layout/hList7#1"/>
    <dgm:cxn modelId="{AA969084-31A9-46F9-B056-608BB15AC8D2}" type="presParOf" srcId="{33F7AD75-E83D-4471-A9E1-5A0B0A226EA0}" destId="{935C4C0D-68DB-4DCC-8E01-F805EFEAF637}" srcOrd="1" destOrd="0" presId="urn:microsoft.com/office/officeart/2005/8/layout/hList7#1"/>
    <dgm:cxn modelId="{62ED0D71-8B8D-4338-8FE4-485FADB4F291}" type="presParOf" srcId="{935C4C0D-68DB-4DCC-8E01-F805EFEAF637}" destId="{872D4335-F2D2-479A-A88E-8006A85A9A77}" srcOrd="0" destOrd="0" presId="urn:microsoft.com/office/officeart/2005/8/layout/hList7#1"/>
    <dgm:cxn modelId="{81C86EF3-F02B-4012-A666-1A04E0CEB963}" type="presParOf" srcId="{872D4335-F2D2-479A-A88E-8006A85A9A77}" destId="{962536DF-FC8B-4345-9A5C-16C2B3B648F3}" srcOrd="0" destOrd="0" presId="urn:microsoft.com/office/officeart/2005/8/layout/hList7#1"/>
    <dgm:cxn modelId="{74118B8E-4D7F-428B-A4DD-598970C42F82}" type="presParOf" srcId="{872D4335-F2D2-479A-A88E-8006A85A9A77}" destId="{DF631C29-85CC-4E96-8167-0FFFD50D59FD}" srcOrd="1" destOrd="0" presId="urn:microsoft.com/office/officeart/2005/8/layout/hList7#1"/>
    <dgm:cxn modelId="{00A4FEBB-2B62-4851-8BB6-8E34511C167B}" type="presParOf" srcId="{872D4335-F2D2-479A-A88E-8006A85A9A77}" destId="{AA0F197E-C437-41D8-86B6-0B2E1EA3C120}" srcOrd="2" destOrd="0" presId="urn:microsoft.com/office/officeart/2005/8/layout/hList7#1"/>
    <dgm:cxn modelId="{24F7B130-92A6-45DE-A3C2-5A922775DC87}" type="presParOf" srcId="{872D4335-F2D2-479A-A88E-8006A85A9A77}" destId="{2E3351C1-7CB2-48B7-AA85-464BB46946B2}" srcOrd="3" destOrd="0" presId="urn:microsoft.com/office/officeart/2005/8/layout/hList7#1"/>
    <dgm:cxn modelId="{BC357CB1-AB6E-457C-A57B-D0089E7523DE}" type="presParOf" srcId="{935C4C0D-68DB-4DCC-8E01-F805EFEAF637}" destId="{6B403F46-4807-4F3B-B574-8DE5A58A05F9}" srcOrd="1" destOrd="0" presId="urn:microsoft.com/office/officeart/2005/8/layout/hList7#1"/>
    <dgm:cxn modelId="{37E9EE87-8DD2-46FB-A68B-B4104A1867EE}" type="presParOf" srcId="{935C4C0D-68DB-4DCC-8E01-F805EFEAF637}" destId="{F4A6F482-0789-4DB0-B62C-C1BB66538D9E}" srcOrd="2" destOrd="0" presId="urn:microsoft.com/office/officeart/2005/8/layout/hList7#1"/>
    <dgm:cxn modelId="{23D431D8-D4A1-447D-B869-AF40932A32A8}" type="presParOf" srcId="{F4A6F482-0789-4DB0-B62C-C1BB66538D9E}" destId="{429EAF5B-E506-41FB-A5F4-085C2E74D997}" srcOrd="0" destOrd="0" presId="urn:microsoft.com/office/officeart/2005/8/layout/hList7#1"/>
    <dgm:cxn modelId="{D9DDCD32-80C1-438D-A6A8-EB7EEA3E049B}" type="presParOf" srcId="{F4A6F482-0789-4DB0-B62C-C1BB66538D9E}" destId="{D61B2150-E664-4D0D-A1C4-6FBEF025945B}" srcOrd="1" destOrd="0" presId="urn:microsoft.com/office/officeart/2005/8/layout/hList7#1"/>
    <dgm:cxn modelId="{8D1D20E7-226D-44C7-8BF1-64D29743BEE4}" type="presParOf" srcId="{F4A6F482-0789-4DB0-B62C-C1BB66538D9E}" destId="{503E183F-E054-40D6-AC21-FE7A1B443957}" srcOrd="2" destOrd="0" presId="urn:microsoft.com/office/officeart/2005/8/layout/hList7#1"/>
    <dgm:cxn modelId="{A12757D1-2477-436E-BD8C-196A9712A38B}" type="presParOf" srcId="{F4A6F482-0789-4DB0-B62C-C1BB66538D9E}" destId="{0312D35F-DA67-407E-9B31-968B1E0DF6DA}" srcOrd="3" destOrd="0" presId="urn:microsoft.com/office/officeart/2005/8/layout/hList7#1"/>
    <dgm:cxn modelId="{88B04A0E-91A4-4872-92BD-A839668619E9}" type="presParOf" srcId="{935C4C0D-68DB-4DCC-8E01-F805EFEAF637}" destId="{BE37DFAD-EBB3-4448-86DB-81E8CD1EE7E7}" srcOrd="3" destOrd="0" presId="urn:microsoft.com/office/officeart/2005/8/layout/hList7#1"/>
    <dgm:cxn modelId="{7E1F3F32-658C-4AC5-8F9B-3238EB2E682D}" type="presParOf" srcId="{935C4C0D-68DB-4DCC-8E01-F805EFEAF637}" destId="{3E341E29-146A-4D7B-A103-20A9D42C8D5A}" srcOrd="4" destOrd="0" presId="urn:microsoft.com/office/officeart/2005/8/layout/hList7#1"/>
    <dgm:cxn modelId="{E515E290-76E5-4CF2-8CF6-15FC68258E26}" type="presParOf" srcId="{3E341E29-146A-4D7B-A103-20A9D42C8D5A}" destId="{C40EFD12-6D78-4442-9E1B-5AF4A17762F9}" srcOrd="0" destOrd="0" presId="urn:microsoft.com/office/officeart/2005/8/layout/hList7#1"/>
    <dgm:cxn modelId="{8ABA0C51-980C-481A-BF68-16A5E166EB4D}" type="presParOf" srcId="{3E341E29-146A-4D7B-A103-20A9D42C8D5A}" destId="{AE89FF27-2712-4418-84D8-303ACADD148D}" srcOrd="1" destOrd="0" presId="urn:microsoft.com/office/officeart/2005/8/layout/hList7#1"/>
    <dgm:cxn modelId="{B875D23C-141E-4F14-87B4-3F6536CA7477}" type="presParOf" srcId="{3E341E29-146A-4D7B-A103-20A9D42C8D5A}" destId="{5EB8B015-DE75-45C7-BF78-8AD104706B7D}" srcOrd="2" destOrd="0" presId="urn:microsoft.com/office/officeart/2005/8/layout/hList7#1"/>
    <dgm:cxn modelId="{2645AB61-E5F7-4DFC-B8F6-A1D126824DBB}" type="presParOf" srcId="{3E341E29-146A-4D7B-A103-20A9D42C8D5A}" destId="{12C9388B-4096-45B4-98C2-A1B7FF80D2D2}" srcOrd="3" destOrd="0" presId="urn:microsoft.com/office/officeart/2005/8/layout/hList7#1"/>
    <dgm:cxn modelId="{B45213BE-7049-4860-81CF-6FE13A4CBC2C}" type="presParOf" srcId="{935C4C0D-68DB-4DCC-8E01-F805EFEAF637}" destId="{0786CB63-84D8-4985-9256-6E13165F7727}" srcOrd="5" destOrd="0" presId="urn:microsoft.com/office/officeart/2005/8/layout/hList7#1"/>
    <dgm:cxn modelId="{AD8D45AF-184D-4B80-87FA-6FEF35634DE8}" type="presParOf" srcId="{935C4C0D-68DB-4DCC-8E01-F805EFEAF637}" destId="{3E5A62BB-1040-4A5C-AFC3-EF9D6DCE1221}" srcOrd="6" destOrd="0" presId="urn:microsoft.com/office/officeart/2005/8/layout/hList7#1"/>
    <dgm:cxn modelId="{B4C34DBD-0DC1-47D3-879F-BAC904069168}" type="presParOf" srcId="{3E5A62BB-1040-4A5C-AFC3-EF9D6DCE1221}" destId="{7C4939B6-E4EA-4337-9A82-D269F731E643}" srcOrd="0" destOrd="0" presId="urn:microsoft.com/office/officeart/2005/8/layout/hList7#1"/>
    <dgm:cxn modelId="{00C162D2-535F-4172-B7E4-AE90EE938361}" type="presParOf" srcId="{3E5A62BB-1040-4A5C-AFC3-EF9D6DCE1221}" destId="{9FC4299A-3ADE-4AFA-B5E4-5B92AA5C459B}" srcOrd="1" destOrd="0" presId="urn:microsoft.com/office/officeart/2005/8/layout/hList7#1"/>
    <dgm:cxn modelId="{DA1B617E-AACF-407B-B018-5AA9DB476D62}" type="presParOf" srcId="{3E5A62BB-1040-4A5C-AFC3-EF9D6DCE1221}" destId="{EB099868-C22B-4DED-A38C-67B1F9410E26}" srcOrd="2" destOrd="0" presId="urn:microsoft.com/office/officeart/2005/8/layout/hList7#1"/>
    <dgm:cxn modelId="{11518068-285F-424E-9704-14CD047DECD3}" type="presParOf" srcId="{3E5A62BB-1040-4A5C-AFC3-EF9D6DCE1221}" destId="{E6EC3288-1409-417F-B936-62B229C8714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7C0560-EF1D-4E1C-AE46-9278652EF4C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82539E-BEEE-4514-9684-8DAA39FA5EA8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সুবিধা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5958133-A487-442C-93C4-DDE15E465D2D}" type="parTrans" cxnId="{C8D39A9F-DC7D-4D17-BFBE-82757AD6F87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A252E27-5B12-495A-B821-A054ACAB43CF}" type="sibTrans" cxnId="{C8D39A9F-DC7D-4D17-BFBE-82757AD6F87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F9B0139-5F2C-488A-9C01-2BF4E7E44887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সুদের হার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8EEAEAF-EA24-48F9-8329-69DA1D9245FA}" type="parTrans" cxnId="{3655DF40-3827-4287-9F44-9566C51ED08F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9293C27-B359-4488-BAA9-1821AB0ACFC2}" type="sibTrans" cxnId="{3655DF40-3827-4287-9F44-9566C51ED08F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605A841-FEB0-44A9-9254-7E6228B44B2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ঝুঁকি কম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C77B0CD-26BA-48B7-B2E1-71A137309B24}" type="parTrans" cxnId="{1CD84EE9-FD68-49F4-B727-792AD781FA40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0E1DC5B-A6F5-427D-BD58-22A81175336F}" type="sibTrans" cxnId="{1CD84EE9-FD68-49F4-B727-792AD781FA40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88D1C83-1E00-41AC-9E8E-81B11A96F3FC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অসুবিধা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B4E9410-FB25-4E0D-B98C-3C3C739699B0}" type="parTrans" cxnId="{FC7323C5-8C23-404B-9532-F95DD518685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3F59C78-299A-4F67-8D6F-FE8EF8B20A6E}" type="sibTrans" cxnId="{FC7323C5-8C23-404B-9532-F95DD518685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C4A7925-F470-44A8-96A0-3619C265499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কম আয় হার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9388640-30CE-4D5B-9BB8-63D39BA4A76F}" type="parTrans" cxnId="{91E79154-8D2F-4534-87F1-1E199D9F856D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EE6E535-D12C-4E1B-B083-9D24599E4D6C}" type="sibTrans" cxnId="{91E79154-8D2F-4534-87F1-1E199D9F856D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E6C553A-0149-4F61-AB30-EB38841980A0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নিয়ন্ত্রণ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AABDE07-BD38-48FB-9DF4-9E568B7142D2}" type="parTrans" cxnId="{B5435C49-98CA-44A1-8C04-D3DF7C01A58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AAA8DFC-885C-4EFE-B791-E51533523448}" type="sibTrans" cxnId="{B5435C49-98CA-44A1-8C04-D3DF7C01A58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4885F99-F16B-4B09-8D1C-F238D61EC32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মুনাফা এবং সম্পদের উপর অধিকার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294B01B-4D7D-469E-AA2F-C5804448C1F4}" type="parTrans" cxnId="{CE17060F-104C-454D-A547-A26AA1476847}">
      <dgm:prSet/>
      <dgm:spPr/>
      <dgm:t>
        <a:bodyPr/>
        <a:lstStyle/>
        <a:p>
          <a:endParaRPr lang="en-US"/>
        </a:p>
      </dgm:t>
    </dgm:pt>
    <dgm:pt modelId="{28890058-2A03-459F-AC34-020ABB79AED2}" type="sibTrans" cxnId="{CE17060F-104C-454D-A547-A26AA1476847}">
      <dgm:prSet/>
      <dgm:spPr/>
      <dgm:t>
        <a:bodyPr/>
        <a:lstStyle/>
        <a:p>
          <a:endParaRPr lang="en-US"/>
        </a:p>
      </dgm:t>
    </dgm:pt>
    <dgm:pt modelId="{7CB1E472-6457-4628-990D-180A4FE7DAA5}" type="pres">
      <dgm:prSet presAssocID="{567C0560-EF1D-4E1C-AE46-9278652EF4C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A5E4B78-36B5-40BB-96F3-7989D824C198}" type="pres">
      <dgm:prSet presAssocID="{F482539E-BEEE-4514-9684-8DAA39FA5EA8}" presName="root" presStyleCnt="0"/>
      <dgm:spPr/>
    </dgm:pt>
    <dgm:pt modelId="{12DB5AA2-5FED-42FD-A2BD-6A132252DB22}" type="pres">
      <dgm:prSet presAssocID="{F482539E-BEEE-4514-9684-8DAA39FA5EA8}" presName="rootComposite" presStyleCnt="0"/>
      <dgm:spPr/>
    </dgm:pt>
    <dgm:pt modelId="{927B912E-4EA8-4012-888A-AD03444A7D81}" type="pres">
      <dgm:prSet presAssocID="{F482539E-BEEE-4514-9684-8DAA39FA5EA8}" presName="rootText" presStyleLbl="node1" presStyleIdx="0" presStyleCnt="2" custScaleX="187012"/>
      <dgm:spPr/>
      <dgm:t>
        <a:bodyPr/>
        <a:lstStyle/>
        <a:p>
          <a:endParaRPr lang="en-US"/>
        </a:p>
      </dgm:t>
    </dgm:pt>
    <dgm:pt modelId="{47F1E70E-EC12-4722-88DD-93CC89736B15}" type="pres">
      <dgm:prSet presAssocID="{F482539E-BEEE-4514-9684-8DAA39FA5EA8}" presName="rootConnector" presStyleLbl="node1" presStyleIdx="0" presStyleCnt="2"/>
      <dgm:spPr/>
      <dgm:t>
        <a:bodyPr/>
        <a:lstStyle/>
        <a:p>
          <a:endParaRPr lang="en-US"/>
        </a:p>
      </dgm:t>
    </dgm:pt>
    <dgm:pt modelId="{8EA10FA7-BE1E-4E04-BCEE-045D10C37EDF}" type="pres">
      <dgm:prSet presAssocID="{F482539E-BEEE-4514-9684-8DAA39FA5EA8}" presName="childShape" presStyleCnt="0"/>
      <dgm:spPr/>
    </dgm:pt>
    <dgm:pt modelId="{9CCEF8DC-2F96-4E32-BD8A-8516731A90D6}" type="pres">
      <dgm:prSet presAssocID="{C8EEAEAF-EA24-48F9-8329-69DA1D9245FA}" presName="Name13" presStyleLbl="parChTrans1D2" presStyleIdx="0" presStyleCnt="5"/>
      <dgm:spPr/>
      <dgm:t>
        <a:bodyPr/>
        <a:lstStyle/>
        <a:p>
          <a:endParaRPr lang="en-US"/>
        </a:p>
      </dgm:t>
    </dgm:pt>
    <dgm:pt modelId="{B8E278A1-FDFB-4A38-8685-C191E5DB2132}" type="pres">
      <dgm:prSet presAssocID="{DF9B0139-5F2C-488A-9C01-2BF4E7E44887}" presName="childText" presStyleLbl="bgAcc1" presStyleIdx="0" presStyleCnt="5" custScaleX="187012" custScaleY="60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B60DD-23B3-4AE9-8492-DE829FB417C5}" type="pres">
      <dgm:prSet presAssocID="{8C77B0CD-26BA-48B7-B2E1-71A137309B24}" presName="Name13" presStyleLbl="parChTrans1D2" presStyleIdx="1" presStyleCnt="5"/>
      <dgm:spPr/>
      <dgm:t>
        <a:bodyPr/>
        <a:lstStyle/>
        <a:p>
          <a:endParaRPr lang="en-US"/>
        </a:p>
      </dgm:t>
    </dgm:pt>
    <dgm:pt modelId="{7F40E91B-ADF8-4568-BCD2-A1301792FE68}" type="pres">
      <dgm:prSet presAssocID="{3605A841-FEB0-44A9-9254-7E6228B44B2C}" presName="childText" presStyleLbl="bgAcc1" presStyleIdx="1" presStyleCnt="5" custScaleY="67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E0DAB-7E83-4CF1-ADF2-8E35AA346552}" type="pres">
      <dgm:prSet presAssocID="{E294B01B-4D7D-469E-AA2F-C5804448C1F4}" presName="Name13" presStyleLbl="parChTrans1D2" presStyleIdx="2" presStyleCnt="5" custSzX="356244"/>
      <dgm:spPr/>
      <dgm:t>
        <a:bodyPr/>
        <a:lstStyle/>
        <a:p>
          <a:endParaRPr lang="en-US"/>
        </a:p>
      </dgm:t>
    </dgm:pt>
    <dgm:pt modelId="{3748CF2A-B4A6-4F3D-BC68-0265845F59AD}" type="pres">
      <dgm:prSet presAssocID="{F4885F99-F16B-4B09-8D1C-F238D61EC32E}" presName="childText" presStyleLbl="bgAcc1" presStyleIdx="2" presStyleCnt="5" custScaleX="187012" custScaleY="183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942E9-A835-4224-B743-BA53FD489026}" type="pres">
      <dgm:prSet presAssocID="{688D1C83-1E00-41AC-9E8E-81B11A96F3FC}" presName="root" presStyleCnt="0"/>
      <dgm:spPr/>
    </dgm:pt>
    <dgm:pt modelId="{1E8BAF82-DA54-4D70-BF0D-70C332B405A0}" type="pres">
      <dgm:prSet presAssocID="{688D1C83-1E00-41AC-9E8E-81B11A96F3FC}" presName="rootComposite" presStyleCnt="0"/>
      <dgm:spPr/>
    </dgm:pt>
    <dgm:pt modelId="{43031A8C-01D2-45E5-BD33-6B4A788CB72A}" type="pres">
      <dgm:prSet presAssocID="{688D1C83-1E00-41AC-9E8E-81B11A96F3FC}" presName="rootText" presStyleLbl="node1" presStyleIdx="1" presStyleCnt="2" custScaleX="270007"/>
      <dgm:spPr/>
      <dgm:t>
        <a:bodyPr/>
        <a:lstStyle/>
        <a:p>
          <a:endParaRPr lang="en-US"/>
        </a:p>
      </dgm:t>
    </dgm:pt>
    <dgm:pt modelId="{A3FAE6F1-22D3-46E3-AB48-55733DCC841A}" type="pres">
      <dgm:prSet presAssocID="{688D1C83-1E00-41AC-9E8E-81B11A96F3FC}" presName="rootConnector" presStyleLbl="node1" presStyleIdx="1" presStyleCnt="2"/>
      <dgm:spPr/>
      <dgm:t>
        <a:bodyPr/>
        <a:lstStyle/>
        <a:p>
          <a:endParaRPr lang="en-US"/>
        </a:p>
      </dgm:t>
    </dgm:pt>
    <dgm:pt modelId="{B68929A6-A704-4DE5-B980-06CB84DE1AFB}" type="pres">
      <dgm:prSet presAssocID="{688D1C83-1E00-41AC-9E8E-81B11A96F3FC}" presName="childShape" presStyleCnt="0"/>
      <dgm:spPr/>
    </dgm:pt>
    <dgm:pt modelId="{25778D5E-FF74-40AA-AFC5-3AE6A91583BA}" type="pres">
      <dgm:prSet presAssocID="{C9388640-30CE-4D5B-9BB8-63D39BA4A76F}" presName="Name13" presStyleLbl="parChTrans1D2" presStyleIdx="3" presStyleCnt="5"/>
      <dgm:spPr/>
      <dgm:t>
        <a:bodyPr/>
        <a:lstStyle/>
        <a:p>
          <a:endParaRPr lang="en-US"/>
        </a:p>
      </dgm:t>
    </dgm:pt>
    <dgm:pt modelId="{2968B5DA-57A2-4C0C-A2F2-FE9408C8AC5B}" type="pres">
      <dgm:prSet presAssocID="{5C4A7925-F470-44A8-96A0-3619C2654990}" presName="childText" presStyleLbl="bgAcc1" presStyleIdx="3" presStyleCnt="5" custScaleX="270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1460F-4E4C-46C5-B886-6C8434E273A8}" type="pres">
      <dgm:prSet presAssocID="{2AABDE07-BD38-48FB-9DF4-9E568B7142D2}" presName="Name13" presStyleLbl="parChTrans1D2" presStyleIdx="4" presStyleCnt="5" custSzX="514343"/>
      <dgm:spPr/>
      <dgm:t>
        <a:bodyPr/>
        <a:lstStyle/>
        <a:p>
          <a:endParaRPr lang="en-US"/>
        </a:p>
      </dgm:t>
    </dgm:pt>
    <dgm:pt modelId="{2C248ACF-91EF-4527-88A8-E415F1A3A03B}" type="pres">
      <dgm:prSet presAssocID="{9E6C553A-0149-4F61-AB30-EB38841980A0}" presName="childText" presStyleLbl="bgAcc1" presStyleIdx="4" presStyleCnt="5" custScaleX="270007" custScaleY="115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41E5EB-5901-43FF-A952-5E7377628F6C}" type="presOf" srcId="{9E6C553A-0149-4F61-AB30-EB38841980A0}" destId="{2C248ACF-91EF-4527-88A8-E415F1A3A03B}" srcOrd="0" destOrd="0" presId="urn:microsoft.com/office/officeart/2005/8/layout/hierarchy3"/>
    <dgm:cxn modelId="{920DB68F-9CD5-47DF-B4CC-7A7215A89FCF}" type="presOf" srcId="{567C0560-EF1D-4E1C-AE46-9278652EF4C8}" destId="{7CB1E472-6457-4628-990D-180A4FE7DAA5}" srcOrd="0" destOrd="0" presId="urn:microsoft.com/office/officeart/2005/8/layout/hierarchy3"/>
    <dgm:cxn modelId="{CE17060F-104C-454D-A547-A26AA1476847}" srcId="{F482539E-BEEE-4514-9684-8DAA39FA5EA8}" destId="{F4885F99-F16B-4B09-8D1C-F238D61EC32E}" srcOrd="2" destOrd="0" parTransId="{E294B01B-4D7D-469E-AA2F-C5804448C1F4}" sibTransId="{28890058-2A03-459F-AC34-020ABB79AED2}"/>
    <dgm:cxn modelId="{7CF9CA4B-BFB6-4159-A1D7-E4A088DEB028}" type="presOf" srcId="{E294B01B-4D7D-469E-AA2F-C5804448C1F4}" destId="{689E0DAB-7E83-4CF1-ADF2-8E35AA346552}" srcOrd="0" destOrd="0" presId="urn:microsoft.com/office/officeart/2005/8/layout/hierarchy3"/>
    <dgm:cxn modelId="{91E79154-8D2F-4534-87F1-1E199D9F856D}" srcId="{688D1C83-1E00-41AC-9E8E-81B11A96F3FC}" destId="{5C4A7925-F470-44A8-96A0-3619C2654990}" srcOrd="0" destOrd="0" parTransId="{C9388640-30CE-4D5B-9BB8-63D39BA4A76F}" sibTransId="{8EE6E535-D12C-4E1B-B083-9D24599E4D6C}"/>
    <dgm:cxn modelId="{0909E8E1-E4C9-4BF2-B6DC-6FA83BA88887}" type="presOf" srcId="{F482539E-BEEE-4514-9684-8DAA39FA5EA8}" destId="{47F1E70E-EC12-4722-88DD-93CC89736B15}" srcOrd="1" destOrd="0" presId="urn:microsoft.com/office/officeart/2005/8/layout/hierarchy3"/>
    <dgm:cxn modelId="{B5435C49-98CA-44A1-8C04-D3DF7C01A583}" srcId="{688D1C83-1E00-41AC-9E8E-81B11A96F3FC}" destId="{9E6C553A-0149-4F61-AB30-EB38841980A0}" srcOrd="1" destOrd="0" parTransId="{2AABDE07-BD38-48FB-9DF4-9E568B7142D2}" sibTransId="{BAAA8DFC-885C-4EFE-B791-E51533523448}"/>
    <dgm:cxn modelId="{701808DC-F492-488D-A56F-022BBBFC539D}" type="presOf" srcId="{3605A841-FEB0-44A9-9254-7E6228B44B2C}" destId="{7F40E91B-ADF8-4568-BCD2-A1301792FE68}" srcOrd="0" destOrd="0" presId="urn:microsoft.com/office/officeart/2005/8/layout/hierarchy3"/>
    <dgm:cxn modelId="{EBC2F2C2-80BD-4187-85D3-E7D6F0FEFC45}" type="presOf" srcId="{688D1C83-1E00-41AC-9E8E-81B11A96F3FC}" destId="{43031A8C-01D2-45E5-BD33-6B4A788CB72A}" srcOrd="0" destOrd="0" presId="urn:microsoft.com/office/officeart/2005/8/layout/hierarchy3"/>
    <dgm:cxn modelId="{1CD84EE9-FD68-49F4-B727-792AD781FA40}" srcId="{F482539E-BEEE-4514-9684-8DAA39FA5EA8}" destId="{3605A841-FEB0-44A9-9254-7E6228B44B2C}" srcOrd="1" destOrd="0" parTransId="{8C77B0CD-26BA-48B7-B2E1-71A137309B24}" sibTransId="{40E1DC5B-A6F5-427D-BD58-22A81175336F}"/>
    <dgm:cxn modelId="{D19E113B-B791-4B09-A590-3CD522E030BA}" type="presOf" srcId="{C8EEAEAF-EA24-48F9-8329-69DA1D9245FA}" destId="{9CCEF8DC-2F96-4E32-BD8A-8516731A90D6}" srcOrd="0" destOrd="0" presId="urn:microsoft.com/office/officeart/2005/8/layout/hierarchy3"/>
    <dgm:cxn modelId="{508BF002-525F-41C1-95D8-9CF8D19EE5FF}" type="presOf" srcId="{8C77B0CD-26BA-48B7-B2E1-71A137309B24}" destId="{630B60DD-23B3-4AE9-8492-DE829FB417C5}" srcOrd="0" destOrd="0" presId="urn:microsoft.com/office/officeart/2005/8/layout/hierarchy3"/>
    <dgm:cxn modelId="{3655DF40-3827-4287-9F44-9566C51ED08F}" srcId="{F482539E-BEEE-4514-9684-8DAA39FA5EA8}" destId="{DF9B0139-5F2C-488A-9C01-2BF4E7E44887}" srcOrd="0" destOrd="0" parTransId="{C8EEAEAF-EA24-48F9-8329-69DA1D9245FA}" sibTransId="{19293C27-B359-4488-BAA9-1821AB0ACFC2}"/>
    <dgm:cxn modelId="{FC7323C5-8C23-404B-9532-F95DD5186853}" srcId="{567C0560-EF1D-4E1C-AE46-9278652EF4C8}" destId="{688D1C83-1E00-41AC-9E8E-81B11A96F3FC}" srcOrd="1" destOrd="0" parTransId="{AB4E9410-FB25-4E0D-B98C-3C3C739699B0}" sibTransId="{B3F59C78-299A-4F67-8D6F-FE8EF8B20A6E}"/>
    <dgm:cxn modelId="{1F3916C2-8C7D-4C81-BA14-E0779570AFA1}" type="presOf" srcId="{2AABDE07-BD38-48FB-9DF4-9E568B7142D2}" destId="{1D91460F-4E4C-46C5-B886-6C8434E273A8}" srcOrd="0" destOrd="0" presId="urn:microsoft.com/office/officeart/2005/8/layout/hierarchy3"/>
    <dgm:cxn modelId="{7C20DC41-0732-4F51-8D50-E1CCFC17D989}" type="presOf" srcId="{C9388640-30CE-4D5B-9BB8-63D39BA4A76F}" destId="{25778D5E-FF74-40AA-AFC5-3AE6A91583BA}" srcOrd="0" destOrd="0" presId="urn:microsoft.com/office/officeart/2005/8/layout/hierarchy3"/>
    <dgm:cxn modelId="{C8D39A9F-DC7D-4D17-BFBE-82757AD6F874}" srcId="{567C0560-EF1D-4E1C-AE46-9278652EF4C8}" destId="{F482539E-BEEE-4514-9684-8DAA39FA5EA8}" srcOrd="0" destOrd="0" parTransId="{65958133-A487-442C-93C4-DDE15E465D2D}" sibTransId="{4A252E27-5B12-495A-B821-A054ACAB43CF}"/>
    <dgm:cxn modelId="{047D3A51-9E7F-4B0C-9F61-58ED10C3BA19}" type="presOf" srcId="{F4885F99-F16B-4B09-8D1C-F238D61EC32E}" destId="{3748CF2A-B4A6-4F3D-BC68-0265845F59AD}" srcOrd="0" destOrd="0" presId="urn:microsoft.com/office/officeart/2005/8/layout/hierarchy3"/>
    <dgm:cxn modelId="{B9DCA188-341E-4BB4-9F88-BDBF611E741F}" type="presOf" srcId="{5C4A7925-F470-44A8-96A0-3619C2654990}" destId="{2968B5DA-57A2-4C0C-A2F2-FE9408C8AC5B}" srcOrd="0" destOrd="0" presId="urn:microsoft.com/office/officeart/2005/8/layout/hierarchy3"/>
    <dgm:cxn modelId="{1191003C-C520-430E-8DD1-D45B8F30B1CD}" type="presOf" srcId="{F482539E-BEEE-4514-9684-8DAA39FA5EA8}" destId="{927B912E-4EA8-4012-888A-AD03444A7D81}" srcOrd="0" destOrd="0" presId="urn:microsoft.com/office/officeart/2005/8/layout/hierarchy3"/>
    <dgm:cxn modelId="{56BEEEFC-7A3C-4948-BBC3-D75904B48D9F}" type="presOf" srcId="{DF9B0139-5F2C-488A-9C01-2BF4E7E44887}" destId="{B8E278A1-FDFB-4A38-8685-C191E5DB2132}" srcOrd="0" destOrd="0" presId="urn:microsoft.com/office/officeart/2005/8/layout/hierarchy3"/>
    <dgm:cxn modelId="{58307480-FD3F-43F2-A4CF-E6ABC5A2D6DC}" type="presOf" srcId="{688D1C83-1E00-41AC-9E8E-81B11A96F3FC}" destId="{A3FAE6F1-22D3-46E3-AB48-55733DCC841A}" srcOrd="1" destOrd="0" presId="urn:microsoft.com/office/officeart/2005/8/layout/hierarchy3"/>
    <dgm:cxn modelId="{83EF145F-89A2-4009-80F2-FFFA54DA7778}" type="presParOf" srcId="{7CB1E472-6457-4628-990D-180A4FE7DAA5}" destId="{0A5E4B78-36B5-40BB-96F3-7989D824C198}" srcOrd="0" destOrd="0" presId="urn:microsoft.com/office/officeart/2005/8/layout/hierarchy3"/>
    <dgm:cxn modelId="{E8057AF4-483A-4CDA-8489-563912D634C6}" type="presParOf" srcId="{0A5E4B78-36B5-40BB-96F3-7989D824C198}" destId="{12DB5AA2-5FED-42FD-A2BD-6A132252DB22}" srcOrd="0" destOrd="0" presId="urn:microsoft.com/office/officeart/2005/8/layout/hierarchy3"/>
    <dgm:cxn modelId="{6DEE80EB-EFEB-4586-BF5B-936926369ECF}" type="presParOf" srcId="{12DB5AA2-5FED-42FD-A2BD-6A132252DB22}" destId="{927B912E-4EA8-4012-888A-AD03444A7D81}" srcOrd="0" destOrd="0" presId="urn:microsoft.com/office/officeart/2005/8/layout/hierarchy3"/>
    <dgm:cxn modelId="{207A5FE9-404D-4BFC-90EE-C237898DA28C}" type="presParOf" srcId="{12DB5AA2-5FED-42FD-A2BD-6A132252DB22}" destId="{47F1E70E-EC12-4722-88DD-93CC89736B15}" srcOrd="1" destOrd="0" presId="urn:microsoft.com/office/officeart/2005/8/layout/hierarchy3"/>
    <dgm:cxn modelId="{F74835D8-43B8-4CF5-B19B-549D4035C815}" type="presParOf" srcId="{0A5E4B78-36B5-40BB-96F3-7989D824C198}" destId="{8EA10FA7-BE1E-4E04-BCEE-045D10C37EDF}" srcOrd="1" destOrd="0" presId="urn:microsoft.com/office/officeart/2005/8/layout/hierarchy3"/>
    <dgm:cxn modelId="{F2326E25-298B-49BB-AB07-7BEB7DA0B239}" type="presParOf" srcId="{8EA10FA7-BE1E-4E04-BCEE-045D10C37EDF}" destId="{9CCEF8DC-2F96-4E32-BD8A-8516731A90D6}" srcOrd="0" destOrd="0" presId="urn:microsoft.com/office/officeart/2005/8/layout/hierarchy3"/>
    <dgm:cxn modelId="{74CD1A6C-D632-4C59-BE58-5624089EACFA}" type="presParOf" srcId="{8EA10FA7-BE1E-4E04-BCEE-045D10C37EDF}" destId="{B8E278A1-FDFB-4A38-8685-C191E5DB2132}" srcOrd="1" destOrd="0" presId="urn:microsoft.com/office/officeart/2005/8/layout/hierarchy3"/>
    <dgm:cxn modelId="{08887E1F-3D39-4B5F-937E-81CCD0AA1EAF}" type="presParOf" srcId="{8EA10FA7-BE1E-4E04-BCEE-045D10C37EDF}" destId="{630B60DD-23B3-4AE9-8492-DE829FB417C5}" srcOrd="2" destOrd="0" presId="urn:microsoft.com/office/officeart/2005/8/layout/hierarchy3"/>
    <dgm:cxn modelId="{95DD5DE6-9539-43D4-9122-5F7DF9F6CFC3}" type="presParOf" srcId="{8EA10FA7-BE1E-4E04-BCEE-045D10C37EDF}" destId="{7F40E91B-ADF8-4568-BCD2-A1301792FE68}" srcOrd="3" destOrd="0" presId="urn:microsoft.com/office/officeart/2005/8/layout/hierarchy3"/>
    <dgm:cxn modelId="{A7670E6D-E980-4666-B68D-7137D0E0A0D0}" type="presParOf" srcId="{8EA10FA7-BE1E-4E04-BCEE-045D10C37EDF}" destId="{689E0DAB-7E83-4CF1-ADF2-8E35AA346552}" srcOrd="4" destOrd="0" presId="urn:microsoft.com/office/officeart/2005/8/layout/hierarchy3"/>
    <dgm:cxn modelId="{A72CD4FD-BEF3-4F21-9F87-E294016E2E0E}" type="presParOf" srcId="{8EA10FA7-BE1E-4E04-BCEE-045D10C37EDF}" destId="{3748CF2A-B4A6-4F3D-BC68-0265845F59AD}" srcOrd="5" destOrd="0" presId="urn:microsoft.com/office/officeart/2005/8/layout/hierarchy3"/>
    <dgm:cxn modelId="{F86F83D1-5E36-49FA-82D3-E5AE01B630E8}" type="presParOf" srcId="{7CB1E472-6457-4628-990D-180A4FE7DAA5}" destId="{CAD942E9-A835-4224-B743-BA53FD489026}" srcOrd="1" destOrd="0" presId="urn:microsoft.com/office/officeart/2005/8/layout/hierarchy3"/>
    <dgm:cxn modelId="{F6AEA8D4-8342-4DA2-BB6D-8CB3F54CB7CD}" type="presParOf" srcId="{CAD942E9-A835-4224-B743-BA53FD489026}" destId="{1E8BAF82-DA54-4D70-BF0D-70C332B405A0}" srcOrd="0" destOrd="0" presId="urn:microsoft.com/office/officeart/2005/8/layout/hierarchy3"/>
    <dgm:cxn modelId="{75C54DB4-CB42-48F4-8F6E-221410FAC4E0}" type="presParOf" srcId="{1E8BAF82-DA54-4D70-BF0D-70C332B405A0}" destId="{43031A8C-01D2-45E5-BD33-6B4A788CB72A}" srcOrd="0" destOrd="0" presId="urn:microsoft.com/office/officeart/2005/8/layout/hierarchy3"/>
    <dgm:cxn modelId="{563BECB5-07F1-49B0-BC10-60F4D2BE7E51}" type="presParOf" srcId="{1E8BAF82-DA54-4D70-BF0D-70C332B405A0}" destId="{A3FAE6F1-22D3-46E3-AB48-55733DCC841A}" srcOrd="1" destOrd="0" presId="urn:microsoft.com/office/officeart/2005/8/layout/hierarchy3"/>
    <dgm:cxn modelId="{5226B6B4-B964-4242-B65F-C31F00B9C647}" type="presParOf" srcId="{CAD942E9-A835-4224-B743-BA53FD489026}" destId="{B68929A6-A704-4DE5-B980-06CB84DE1AFB}" srcOrd="1" destOrd="0" presId="urn:microsoft.com/office/officeart/2005/8/layout/hierarchy3"/>
    <dgm:cxn modelId="{FA316082-AC2A-45A2-A4CA-1BCC2C63FAB9}" type="presParOf" srcId="{B68929A6-A704-4DE5-B980-06CB84DE1AFB}" destId="{25778D5E-FF74-40AA-AFC5-3AE6A91583BA}" srcOrd="0" destOrd="0" presId="urn:microsoft.com/office/officeart/2005/8/layout/hierarchy3"/>
    <dgm:cxn modelId="{8D045D2D-C6FD-4870-9A72-55025AA07186}" type="presParOf" srcId="{B68929A6-A704-4DE5-B980-06CB84DE1AFB}" destId="{2968B5DA-57A2-4C0C-A2F2-FE9408C8AC5B}" srcOrd="1" destOrd="0" presId="urn:microsoft.com/office/officeart/2005/8/layout/hierarchy3"/>
    <dgm:cxn modelId="{02EB58FF-E7AE-489A-A28E-A335CCF0AFF4}" type="presParOf" srcId="{B68929A6-A704-4DE5-B980-06CB84DE1AFB}" destId="{1D91460F-4E4C-46C5-B886-6C8434E273A8}" srcOrd="2" destOrd="0" presId="urn:microsoft.com/office/officeart/2005/8/layout/hierarchy3"/>
    <dgm:cxn modelId="{C6AD1EFA-890A-425C-BEC6-EEB292B8E8FE}" type="presParOf" srcId="{B68929A6-A704-4DE5-B980-06CB84DE1AFB}" destId="{2C248ACF-91EF-4527-88A8-E415F1A3A03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7C0560-EF1D-4E1C-AE46-9278652EF4C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82539E-BEEE-4514-9684-8DAA39FA5EA8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সুবিধা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5958133-A487-442C-93C4-DDE15E465D2D}" type="parTrans" cxnId="{C8D39A9F-DC7D-4D17-BFBE-82757AD6F87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A252E27-5B12-495A-B821-A054ACAB43CF}" type="sibTrans" cxnId="{C8D39A9F-DC7D-4D17-BFBE-82757AD6F874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F9B0139-5F2C-488A-9C01-2BF4E7E44887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নিয়মিত আয়</a:t>
          </a:r>
          <a:endParaRPr lang="en-US" sz="5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8EEAEAF-EA24-48F9-8329-69DA1D9245FA}" type="parTrans" cxnId="{3655DF40-3827-4287-9F44-9566C51ED08F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9293C27-B359-4488-BAA9-1821AB0ACFC2}" type="sibTrans" cxnId="{3655DF40-3827-4287-9F44-9566C51ED08F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605A841-FEB0-44A9-9254-7E6228B44B2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নির্দিষ্ট সময়</a:t>
          </a:r>
          <a:endParaRPr lang="en-US" sz="4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C77B0CD-26BA-48B7-B2E1-71A137309B24}" type="parTrans" cxnId="{1CD84EE9-FD68-49F4-B727-792AD781FA40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0E1DC5B-A6F5-427D-BD58-22A81175336F}" type="sibTrans" cxnId="{1CD84EE9-FD68-49F4-B727-792AD781FA40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88D1C83-1E00-41AC-9E8E-81B11A96F3FC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অসুবিধা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B4E9410-FB25-4E0D-B98C-3C3C739699B0}" type="parTrans" cxnId="{FC7323C5-8C23-404B-9532-F95DD518685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3F59C78-299A-4F67-8D6F-FE8EF8B20A6E}" type="sibTrans" cxnId="{FC7323C5-8C23-404B-9532-F95DD518685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C4A7925-F470-44A8-96A0-3619C265499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জামানতহীনতা</a:t>
          </a:r>
          <a:endParaRPr lang="en-US" sz="5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9388640-30CE-4D5B-9BB8-63D39BA4A76F}" type="parTrans" cxnId="{91E79154-8D2F-4534-87F1-1E199D9F856D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EE6E535-D12C-4E1B-B083-9D24599E4D6C}" type="sibTrans" cxnId="{91E79154-8D2F-4534-87F1-1E199D9F856D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E6C553A-0149-4F61-AB30-EB38841980A0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6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নিয়ন্ত্রণ</a:t>
          </a:r>
          <a:endParaRPr lang="en-US" sz="66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AABDE07-BD38-48FB-9DF4-9E568B7142D2}" type="parTrans" cxnId="{B5435C49-98CA-44A1-8C04-D3DF7C01A58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AAA8DFC-885C-4EFE-B791-E51533523448}" type="sibTrans" cxnId="{B5435C49-98CA-44A1-8C04-D3DF7C01A58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DEE3DE3-FF62-45FF-B0B5-A0CCCA32D73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মুনাফা ও সম্পদে অধিকার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77632A3-24E6-48C3-9B70-A435117284A9}" type="parTrans" cxnId="{13FDEB5A-67C3-480D-B0CA-3C212B92FC94}">
      <dgm:prSet/>
      <dgm:spPr/>
      <dgm:t>
        <a:bodyPr/>
        <a:lstStyle/>
        <a:p>
          <a:endParaRPr lang="en-US"/>
        </a:p>
      </dgm:t>
    </dgm:pt>
    <dgm:pt modelId="{4BB1E354-D9B5-4A0B-A36A-84B28C2EBF9B}" type="sibTrans" cxnId="{13FDEB5A-67C3-480D-B0CA-3C212B92FC94}">
      <dgm:prSet/>
      <dgm:spPr/>
      <dgm:t>
        <a:bodyPr/>
        <a:lstStyle/>
        <a:p>
          <a:endParaRPr lang="en-US"/>
        </a:p>
      </dgm:t>
    </dgm:pt>
    <dgm:pt modelId="{7CB1E472-6457-4628-990D-180A4FE7DAA5}" type="pres">
      <dgm:prSet presAssocID="{567C0560-EF1D-4E1C-AE46-9278652EF4C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A5E4B78-36B5-40BB-96F3-7989D824C198}" type="pres">
      <dgm:prSet presAssocID="{F482539E-BEEE-4514-9684-8DAA39FA5EA8}" presName="root" presStyleCnt="0"/>
      <dgm:spPr/>
    </dgm:pt>
    <dgm:pt modelId="{12DB5AA2-5FED-42FD-A2BD-6A132252DB22}" type="pres">
      <dgm:prSet presAssocID="{F482539E-BEEE-4514-9684-8DAA39FA5EA8}" presName="rootComposite" presStyleCnt="0"/>
      <dgm:spPr/>
    </dgm:pt>
    <dgm:pt modelId="{927B912E-4EA8-4012-888A-AD03444A7D81}" type="pres">
      <dgm:prSet presAssocID="{F482539E-BEEE-4514-9684-8DAA39FA5EA8}" presName="rootText" presStyleLbl="node1" presStyleIdx="0" presStyleCnt="2" custScaleX="252708"/>
      <dgm:spPr/>
      <dgm:t>
        <a:bodyPr/>
        <a:lstStyle/>
        <a:p>
          <a:endParaRPr lang="en-US"/>
        </a:p>
      </dgm:t>
    </dgm:pt>
    <dgm:pt modelId="{47F1E70E-EC12-4722-88DD-93CC89736B15}" type="pres">
      <dgm:prSet presAssocID="{F482539E-BEEE-4514-9684-8DAA39FA5EA8}" presName="rootConnector" presStyleLbl="node1" presStyleIdx="0" presStyleCnt="2"/>
      <dgm:spPr/>
      <dgm:t>
        <a:bodyPr/>
        <a:lstStyle/>
        <a:p>
          <a:endParaRPr lang="en-US"/>
        </a:p>
      </dgm:t>
    </dgm:pt>
    <dgm:pt modelId="{8EA10FA7-BE1E-4E04-BCEE-045D10C37EDF}" type="pres">
      <dgm:prSet presAssocID="{F482539E-BEEE-4514-9684-8DAA39FA5EA8}" presName="childShape" presStyleCnt="0"/>
      <dgm:spPr/>
    </dgm:pt>
    <dgm:pt modelId="{9CCEF8DC-2F96-4E32-BD8A-8516731A90D6}" type="pres">
      <dgm:prSet presAssocID="{C8EEAEAF-EA24-48F9-8329-69DA1D9245FA}" presName="Name13" presStyleLbl="parChTrans1D2" presStyleIdx="0" presStyleCnt="5"/>
      <dgm:spPr/>
      <dgm:t>
        <a:bodyPr/>
        <a:lstStyle/>
        <a:p>
          <a:endParaRPr lang="en-US"/>
        </a:p>
      </dgm:t>
    </dgm:pt>
    <dgm:pt modelId="{B8E278A1-FDFB-4A38-8685-C191E5DB2132}" type="pres">
      <dgm:prSet presAssocID="{DF9B0139-5F2C-488A-9C01-2BF4E7E44887}" presName="childText" presStyleLbl="bgAcc1" presStyleIdx="0" presStyleCnt="5" custScaleX="252708" custScaleY="108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B60DD-23B3-4AE9-8492-DE829FB417C5}" type="pres">
      <dgm:prSet presAssocID="{8C77B0CD-26BA-48B7-B2E1-71A137309B24}" presName="Name13" presStyleLbl="parChTrans1D2" presStyleIdx="1" presStyleCnt="5" custSzX="479095"/>
      <dgm:spPr/>
      <dgm:t>
        <a:bodyPr/>
        <a:lstStyle/>
        <a:p>
          <a:endParaRPr lang="en-US"/>
        </a:p>
      </dgm:t>
    </dgm:pt>
    <dgm:pt modelId="{7F40E91B-ADF8-4568-BCD2-A1301792FE68}" type="pres">
      <dgm:prSet presAssocID="{3605A841-FEB0-44A9-9254-7E6228B44B2C}" presName="childText" presStyleLbl="bgAcc1" presStyleIdx="1" presStyleCnt="5" custScaleX="252708" custScaleY="105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942E9-A835-4224-B743-BA53FD489026}" type="pres">
      <dgm:prSet presAssocID="{688D1C83-1E00-41AC-9E8E-81B11A96F3FC}" presName="root" presStyleCnt="0"/>
      <dgm:spPr/>
    </dgm:pt>
    <dgm:pt modelId="{1E8BAF82-DA54-4D70-BF0D-70C332B405A0}" type="pres">
      <dgm:prSet presAssocID="{688D1C83-1E00-41AC-9E8E-81B11A96F3FC}" presName="rootComposite" presStyleCnt="0"/>
      <dgm:spPr/>
    </dgm:pt>
    <dgm:pt modelId="{43031A8C-01D2-45E5-BD33-6B4A788CB72A}" type="pres">
      <dgm:prSet presAssocID="{688D1C83-1E00-41AC-9E8E-81B11A96F3FC}" presName="rootText" presStyleLbl="node1" presStyleIdx="1" presStyleCnt="2" custScaleX="252708"/>
      <dgm:spPr/>
      <dgm:t>
        <a:bodyPr/>
        <a:lstStyle/>
        <a:p>
          <a:endParaRPr lang="en-US"/>
        </a:p>
      </dgm:t>
    </dgm:pt>
    <dgm:pt modelId="{A3FAE6F1-22D3-46E3-AB48-55733DCC841A}" type="pres">
      <dgm:prSet presAssocID="{688D1C83-1E00-41AC-9E8E-81B11A96F3FC}" presName="rootConnector" presStyleLbl="node1" presStyleIdx="1" presStyleCnt="2"/>
      <dgm:spPr/>
      <dgm:t>
        <a:bodyPr/>
        <a:lstStyle/>
        <a:p>
          <a:endParaRPr lang="en-US"/>
        </a:p>
      </dgm:t>
    </dgm:pt>
    <dgm:pt modelId="{B68929A6-A704-4DE5-B980-06CB84DE1AFB}" type="pres">
      <dgm:prSet presAssocID="{688D1C83-1E00-41AC-9E8E-81B11A96F3FC}" presName="childShape" presStyleCnt="0"/>
      <dgm:spPr/>
    </dgm:pt>
    <dgm:pt modelId="{25778D5E-FF74-40AA-AFC5-3AE6A91583BA}" type="pres">
      <dgm:prSet presAssocID="{C9388640-30CE-4D5B-9BB8-63D39BA4A76F}" presName="Name13" presStyleLbl="parChTrans1D2" presStyleIdx="2" presStyleCnt="5"/>
      <dgm:spPr/>
      <dgm:t>
        <a:bodyPr/>
        <a:lstStyle/>
        <a:p>
          <a:endParaRPr lang="en-US"/>
        </a:p>
      </dgm:t>
    </dgm:pt>
    <dgm:pt modelId="{2968B5DA-57A2-4C0C-A2F2-FE9408C8AC5B}" type="pres">
      <dgm:prSet presAssocID="{5C4A7925-F470-44A8-96A0-3619C2654990}" presName="childText" presStyleLbl="bgAcc1" presStyleIdx="2" presStyleCnt="5" custScaleX="329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1460F-4E4C-46C5-B886-6C8434E273A8}" type="pres">
      <dgm:prSet presAssocID="{2AABDE07-BD38-48FB-9DF4-9E568B7142D2}" presName="Name13" presStyleLbl="parChTrans1D2" presStyleIdx="3" presStyleCnt="5"/>
      <dgm:spPr/>
      <dgm:t>
        <a:bodyPr/>
        <a:lstStyle/>
        <a:p>
          <a:endParaRPr lang="en-US"/>
        </a:p>
      </dgm:t>
    </dgm:pt>
    <dgm:pt modelId="{2C248ACF-91EF-4527-88A8-E415F1A3A03B}" type="pres">
      <dgm:prSet presAssocID="{9E6C553A-0149-4F61-AB30-EB38841980A0}" presName="childText" presStyleLbl="bgAcc1" presStyleIdx="3" presStyleCnt="5" custScaleX="329225" custScaleY="115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AFD8A-D609-4D57-B469-72402B4B744F}" type="pres">
      <dgm:prSet presAssocID="{C77632A3-24E6-48C3-9B70-A435117284A9}" presName="Name13" presStyleLbl="parChTrans1D2" presStyleIdx="4" presStyleCnt="5" custSzX="479095"/>
      <dgm:spPr/>
      <dgm:t>
        <a:bodyPr/>
        <a:lstStyle/>
        <a:p>
          <a:endParaRPr lang="en-US"/>
        </a:p>
      </dgm:t>
    </dgm:pt>
    <dgm:pt modelId="{3349A5A0-00F4-4F83-9643-2550D9F6E2C8}" type="pres">
      <dgm:prSet presAssocID="{7DEE3DE3-FF62-45FF-B0B5-A0CCCA32D73F}" presName="childText" presStyleLbl="bgAcc1" presStyleIdx="4" presStyleCnt="5" custScaleX="328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1095AB-4F3C-4404-81E7-9F27BC3C52E4}" type="presOf" srcId="{688D1C83-1E00-41AC-9E8E-81B11A96F3FC}" destId="{A3FAE6F1-22D3-46E3-AB48-55733DCC841A}" srcOrd="1" destOrd="0" presId="urn:microsoft.com/office/officeart/2005/8/layout/hierarchy3"/>
    <dgm:cxn modelId="{39DF1682-9D37-464F-8897-404B77190A2F}" type="presOf" srcId="{C77632A3-24E6-48C3-9B70-A435117284A9}" destId="{233AFD8A-D609-4D57-B469-72402B4B744F}" srcOrd="0" destOrd="0" presId="urn:microsoft.com/office/officeart/2005/8/layout/hierarchy3"/>
    <dgm:cxn modelId="{4CBB4A19-9DBB-4DAB-B1ED-5AD0EA7A867D}" type="presOf" srcId="{C8EEAEAF-EA24-48F9-8329-69DA1D9245FA}" destId="{9CCEF8DC-2F96-4E32-BD8A-8516731A90D6}" srcOrd="0" destOrd="0" presId="urn:microsoft.com/office/officeart/2005/8/layout/hierarchy3"/>
    <dgm:cxn modelId="{91E79154-8D2F-4534-87F1-1E199D9F856D}" srcId="{688D1C83-1E00-41AC-9E8E-81B11A96F3FC}" destId="{5C4A7925-F470-44A8-96A0-3619C2654990}" srcOrd="0" destOrd="0" parTransId="{C9388640-30CE-4D5B-9BB8-63D39BA4A76F}" sibTransId="{8EE6E535-D12C-4E1B-B083-9D24599E4D6C}"/>
    <dgm:cxn modelId="{B5435C49-98CA-44A1-8C04-D3DF7C01A583}" srcId="{688D1C83-1E00-41AC-9E8E-81B11A96F3FC}" destId="{9E6C553A-0149-4F61-AB30-EB38841980A0}" srcOrd="1" destOrd="0" parTransId="{2AABDE07-BD38-48FB-9DF4-9E568B7142D2}" sibTransId="{BAAA8DFC-885C-4EFE-B791-E51533523448}"/>
    <dgm:cxn modelId="{9012549E-95BC-4D85-B857-9672378B726D}" type="presOf" srcId="{8C77B0CD-26BA-48B7-B2E1-71A137309B24}" destId="{630B60DD-23B3-4AE9-8492-DE829FB417C5}" srcOrd="0" destOrd="0" presId="urn:microsoft.com/office/officeart/2005/8/layout/hierarchy3"/>
    <dgm:cxn modelId="{D9384C3B-40F7-4116-B3B7-C620D0586898}" type="presOf" srcId="{DF9B0139-5F2C-488A-9C01-2BF4E7E44887}" destId="{B8E278A1-FDFB-4A38-8685-C191E5DB2132}" srcOrd="0" destOrd="0" presId="urn:microsoft.com/office/officeart/2005/8/layout/hierarchy3"/>
    <dgm:cxn modelId="{9B27C46E-8ECE-4D8B-A10D-3C8935E95C4B}" type="presOf" srcId="{F482539E-BEEE-4514-9684-8DAA39FA5EA8}" destId="{47F1E70E-EC12-4722-88DD-93CC89736B15}" srcOrd="1" destOrd="0" presId="urn:microsoft.com/office/officeart/2005/8/layout/hierarchy3"/>
    <dgm:cxn modelId="{1CD84EE9-FD68-49F4-B727-792AD781FA40}" srcId="{F482539E-BEEE-4514-9684-8DAA39FA5EA8}" destId="{3605A841-FEB0-44A9-9254-7E6228B44B2C}" srcOrd="1" destOrd="0" parTransId="{8C77B0CD-26BA-48B7-B2E1-71A137309B24}" sibTransId="{40E1DC5B-A6F5-427D-BD58-22A81175336F}"/>
    <dgm:cxn modelId="{8F48F6C1-2441-447B-8CF5-FC967CC23F32}" type="presOf" srcId="{688D1C83-1E00-41AC-9E8E-81B11A96F3FC}" destId="{43031A8C-01D2-45E5-BD33-6B4A788CB72A}" srcOrd="0" destOrd="0" presId="urn:microsoft.com/office/officeart/2005/8/layout/hierarchy3"/>
    <dgm:cxn modelId="{6CCABD1A-330E-4910-BD29-F2C2E0753945}" type="presOf" srcId="{C9388640-30CE-4D5B-9BB8-63D39BA4A76F}" destId="{25778D5E-FF74-40AA-AFC5-3AE6A91583BA}" srcOrd="0" destOrd="0" presId="urn:microsoft.com/office/officeart/2005/8/layout/hierarchy3"/>
    <dgm:cxn modelId="{72F334C3-262F-4BCF-841D-EA6ACAD72D55}" type="presOf" srcId="{2AABDE07-BD38-48FB-9DF4-9E568B7142D2}" destId="{1D91460F-4E4C-46C5-B886-6C8434E273A8}" srcOrd="0" destOrd="0" presId="urn:microsoft.com/office/officeart/2005/8/layout/hierarchy3"/>
    <dgm:cxn modelId="{29A0C1B2-3C72-4051-A886-263D837E4667}" type="presOf" srcId="{5C4A7925-F470-44A8-96A0-3619C2654990}" destId="{2968B5DA-57A2-4C0C-A2F2-FE9408C8AC5B}" srcOrd="0" destOrd="0" presId="urn:microsoft.com/office/officeart/2005/8/layout/hierarchy3"/>
    <dgm:cxn modelId="{777D0A95-FF3A-4C4B-A2B2-6621B9150E8E}" type="presOf" srcId="{F482539E-BEEE-4514-9684-8DAA39FA5EA8}" destId="{927B912E-4EA8-4012-888A-AD03444A7D81}" srcOrd="0" destOrd="0" presId="urn:microsoft.com/office/officeart/2005/8/layout/hierarchy3"/>
    <dgm:cxn modelId="{3655DF40-3827-4287-9F44-9566C51ED08F}" srcId="{F482539E-BEEE-4514-9684-8DAA39FA5EA8}" destId="{DF9B0139-5F2C-488A-9C01-2BF4E7E44887}" srcOrd="0" destOrd="0" parTransId="{C8EEAEAF-EA24-48F9-8329-69DA1D9245FA}" sibTransId="{19293C27-B359-4488-BAA9-1821AB0ACFC2}"/>
    <dgm:cxn modelId="{FC7323C5-8C23-404B-9532-F95DD5186853}" srcId="{567C0560-EF1D-4E1C-AE46-9278652EF4C8}" destId="{688D1C83-1E00-41AC-9E8E-81B11A96F3FC}" srcOrd="1" destOrd="0" parTransId="{AB4E9410-FB25-4E0D-B98C-3C3C739699B0}" sibTransId="{B3F59C78-299A-4F67-8D6F-FE8EF8B20A6E}"/>
    <dgm:cxn modelId="{3F6E6AF4-998C-4F11-A539-0C8E60414462}" type="presOf" srcId="{7DEE3DE3-FF62-45FF-B0B5-A0CCCA32D73F}" destId="{3349A5A0-00F4-4F83-9643-2550D9F6E2C8}" srcOrd="0" destOrd="0" presId="urn:microsoft.com/office/officeart/2005/8/layout/hierarchy3"/>
    <dgm:cxn modelId="{3BFF041A-B078-4034-8825-6D38D783ED25}" type="presOf" srcId="{3605A841-FEB0-44A9-9254-7E6228B44B2C}" destId="{7F40E91B-ADF8-4568-BCD2-A1301792FE68}" srcOrd="0" destOrd="0" presId="urn:microsoft.com/office/officeart/2005/8/layout/hierarchy3"/>
    <dgm:cxn modelId="{13FDEB5A-67C3-480D-B0CA-3C212B92FC94}" srcId="{688D1C83-1E00-41AC-9E8E-81B11A96F3FC}" destId="{7DEE3DE3-FF62-45FF-B0B5-A0CCCA32D73F}" srcOrd="2" destOrd="0" parTransId="{C77632A3-24E6-48C3-9B70-A435117284A9}" sibTransId="{4BB1E354-D9B5-4A0B-A36A-84B28C2EBF9B}"/>
    <dgm:cxn modelId="{C8D39A9F-DC7D-4D17-BFBE-82757AD6F874}" srcId="{567C0560-EF1D-4E1C-AE46-9278652EF4C8}" destId="{F482539E-BEEE-4514-9684-8DAA39FA5EA8}" srcOrd="0" destOrd="0" parTransId="{65958133-A487-442C-93C4-DDE15E465D2D}" sibTransId="{4A252E27-5B12-495A-B821-A054ACAB43CF}"/>
    <dgm:cxn modelId="{311BD38B-0B79-48E5-A7FE-FA299413F629}" type="presOf" srcId="{567C0560-EF1D-4E1C-AE46-9278652EF4C8}" destId="{7CB1E472-6457-4628-990D-180A4FE7DAA5}" srcOrd="0" destOrd="0" presId="urn:microsoft.com/office/officeart/2005/8/layout/hierarchy3"/>
    <dgm:cxn modelId="{31B59E29-1F0F-4E0B-978E-52CF58FA7AF3}" type="presOf" srcId="{9E6C553A-0149-4F61-AB30-EB38841980A0}" destId="{2C248ACF-91EF-4527-88A8-E415F1A3A03B}" srcOrd="0" destOrd="0" presId="urn:microsoft.com/office/officeart/2005/8/layout/hierarchy3"/>
    <dgm:cxn modelId="{13E22FB8-AC28-4BFE-A7CC-574AE8D58FF7}" type="presParOf" srcId="{7CB1E472-6457-4628-990D-180A4FE7DAA5}" destId="{0A5E4B78-36B5-40BB-96F3-7989D824C198}" srcOrd="0" destOrd="0" presId="urn:microsoft.com/office/officeart/2005/8/layout/hierarchy3"/>
    <dgm:cxn modelId="{E963F8B4-2E7A-4E59-BBE9-315219DB0056}" type="presParOf" srcId="{0A5E4B78-36B5-40BB-96F3-7989D824C198}" destId="{12DB5AA2-5FED-42FD-A2BD-6A132252DB22}" srcOrd="0" destOrd="0" presId="urn:microsoft.com/office/officeart/2005/8/layout/hierarchy3"/>
    <dgm:cxn modelId="{6A2C4340-7394-4372-9E80-B921CD1C52B9}" type="presParOf" srcId="{12DB5AA2-5FED-42FD-A2BD-6A132252DB22}" destId="{927B912E-4EA8-4012-888A-AD03444A7D81}" srcOrd="0" destOrd="0" presId="urn:microsoft.com/office/officeart/2005/8/layout/hierarchy3"/>
    <dgm:cxn modelId="{6C3FC4D7-A35A-469D-9139-860E00EB2DED}" type="presParOf" srcId="{12DB5AA2-5FED-42FD-A2BD-6A132252DB22}" destId="{47F1E70E-EC12-4722-88DD-93CC89736B15}" srcOrd="1" destOrd="0" presId="urn:microsoft.com/office/officeart/2005/8/layout/hierarchy3"/>
    <dgm:cxn modelId="{9BF68B32-3919-410E-A179-78D20D8784F8}" type="presParOf" srcId="{0A5E4B78-36B5-40BB-96F3-7989D824C198}" destId="{8EA10FA7-BE1E-4E04-BCEE-045D10C37EDF}" srcOrd="1" destOrd="0" presId="urn:microsoft.com/office/officeart/2005/8/layout/hierarchy3"/>
    <dgm:cxn modelId="{6C4059D0-6004-4C96-80E6-93EC50E72552}" type="presParOf" srcId="{8EA10FA7-BE1E-4E04-BCEE-045D10C37EDF}" destId="{9CCEF8DC-2F96-4E32-BD8A-8516731A90D6}" srcOrd="0" destOrd="0" presId="urn:microsoft.com/office/officeart/2005/8/layout/hierarchy3"/>
    <dgm:cxn modelId="{F2A84298-7A19-4438-8725-98CA78E4D95F}" type="presParOf" srcId="{8EA10FA7-BE1E-4E04-BCEE-045D10C37EDF}" destId="{B8E278A1-FDFB-4A38-8685-C191E5DB2132}" srcOrd="1" destOrd="0" presId="urn:microsoft.com/office/officeart/2005/8/layout/hierarchy3"/>
    <dgm:cxn modelId="{4CB86616-6AD5-4892-8DB3-F33580C5AFBC}" type="presParOf" srcId="{8EA10FA7-BE1E-4E04-BCEE-045D10C37EDF}" destId="{630B60DD-23B3-4AE9-8492-DE829FB417C5}" srcOrd="2" destOrd="0" presId="urn:microsoft.com/office/officeart/2005/8/layout/hierarchy3"/>
    <dgm:cxn modelId="{35B71B6C-3DA4-4064-8FE4-A87580EF7BE6}" type="presParOf" srcId="{8EA10FA7-BE1E-4E04-BCEE-045D10C37EDF}" destId="{7F40E91B-ADF8-4568-BCD2-A1301792FE68}" srcOrd="3" destOrd="0" presId="urn:microsoft.com/office/officeart/2005/8/layout/hierarchy3"/>
    <dgm:cxn modelId="{085FEB85-2068-48EA-8B75-EFABBC7349BC}" type="presParOf" srcId="{7CB1E472-6457-4628-990D-180A4FE7DAA5}" destId="{CAD942E9-A835-4224-B743-BA53FD489026}" srcOrd="1" destOrd="0" presId="urn:microsoft.com/office/officeart/2005/8/layout/hierarchy3"/>
    <dgm:cxn modelId="{A76EFF47-DC9F-4B25-A2E2-A4ACCC68C514}" type="presParOf" srcId="{CAD942E9-A835-4224-B743-BA53FD489026}" destId="{1E8BAF82-DA54-4D70-BF0D-70C332B405A0}" srcOrd="0" destOrd="0" presId="urn:microsoft.com/office/officeart/2005/8/layout/hierarchy3"/>
    <dgm:cxn modelId="{83265E55-73AE-4FCD-8035-FC6DCB362638}" type="presParOf" srcId="{1E8BAF82-DA54-4D70-BF0D-70C332B405A0}" destId="{43031A8C-01D2-45E5-BD33-6B4A788CB72A}" srcOrd="0" destOrd="0" presId="urn:microsoft.com/office/officeart/2005/8/layout/hierarchy3"/>
    <dgm:cxn modelId="{D509037E-0B60-4335-BCD9-C302C1F33CB9}" type="presParOf" srcId="{1E8BAF82-DA54-4D70-BF0D-70C332B405A0}" destId="{A3FAE6F1-22D3-46E3-AB48-55733DCC841A}" srcOrd="1" destOrd="0" presId="urn:microsoft.com/office/officeart/2005/8/layout/hierarchy3"/>
    <dgm:cxn modelId="{E62BA50B-139B-4B70-A574-C6B5944EC2B9}" type="presParOf" srcId="{CAD942E9-A835-4224-B743-BA53FD489026}" destId="{B68929A6-A704-4DE5-B980-06CB84DE1AFB}" srcOrd="1" destOrd="0" presId="urn:microsoft.com/office/officeart/2005/8/layout/hierarchy3"/>
    <dgm:cxn modelId="{4A9E0E77-3A65-49C2-A5B3-997364D239D8}" type="presParOf" srcId="{B68929A6-A704-4DE5-B980-06CB84DE1AFB}" destId="{25778D5E-FF74-40AA-AFC5-3AE6A91583BA}" srcOrd="0" destOrd="0" presId="urn:microsoft.com/office/officeart/2005/8/layout/hierarchy3"/>
    <dgm:cxn modelId="{F17F034F-F2ED-438A-8B2E-957F8D989B7C}" type="presParOf" srcId="{B68929A6-A704-4DE5-B980-06CB84DE1AFB}" destId="{2968B5DA-57A2-4C0C-A2F2-FE9408C8AC5B}" srcOrd="1" destOrd="0" presId="urn:microsoft.com/office/officeart/2005/8/layout/hierarchy3"/>
    <dgm:cxn modelId="{6E9631AE-5714-4473-913C-5A80DB361823}" type="presParOf" srcId="{B68929A6-A704-4DE5-B980-06CB84DE1AFB}" destId="{1D91460F-4E4C-46C5-B886-6C8434E273A8}" srcOrd="2" destOrd="0" presId="urn:microsoft.com/office/officeart/2005/8/layout/hierarchy3"/>
    <dgm:cxn modelId="{57AE2FBD-4393-4E2C-AAD7-DDCA48978707}" type="presParOf" srcId="{B68929A6-A704-4DE5-B980-06CB84DE1AFB}" destId="{2C248ACF-91EF-4527-88A8-E415F1A3A03B}" srcOrd="3" destOrd="0" presId="urn:microsoft.com/office/officeart/2005/8/layout/hierarchy3"/>
    <dgm:cxn modelId="{2F5FC4E8-B0B2-44D6-B0AE-A2937D2B796E}" type="presParOf" srcId="{B68929A6-A704-4DE5-B980-06CB84DE1AFB}" destId="{233AFD8A-D609-4D57-B469-72402B4B744F}" srcOrd="4" destOrd="0" presId="urn:microsoft.com/office/officeart/2005/8/layout/hierarchy3"/>
    <dgm:cxn modelId="{74B4AC6C-E296-4D85-BB13-742197DD22F3}" type="presParOf" srcId="{B68929A6-A704-4DE5-B980-06CB84DE1AFB}" destId="{3349A5A0-00F4-4F83-9643-2550D9F6E2C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C2A5FF-327B-411C-879A-428202FA431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4B4F19-740C-4154-8C5D-2271EAEA7818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বন্ড জামানত যুক্ত</a:t>
          </a:r>
          <a:endParaRPr lang="en-US" sz="4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76C835D-DC2F-4A55-A44D-B47EEEB6E76A}" type="parTrans" cxnId="{E703FE58-8D27-4067-9818-C5C01D71452A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1BBADFF-AB4E-4404-B48D-53ED84A892B0}" type="sibTrans" cxnId="{E703FE58-8D27-4067-9818-C5C01D71452A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3C6D7A2-11C9-472F-B372-6EF9170404AC}">
      <dgm:prSet phldrT="[Text]" custT="1"/>
      <dgm:spPr/>
      <dgm:t>
        <a:bodyPr/>
        <a:lstStyle/>
        <a:p>
          <a:r>
            <a:rPr lang="bn-BD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ডিবেঞ্চার জামানত মুক্ত </a:t>
          </a:r>
          <a:endParaRPr lang="en-US" sz="4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917CB16-4D9A-4665-B51F-ED496C258537}" type="parTrans" cxnId="{43F15A62-9559-48C4-B354-6F9390C514FA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F9A9B7B-F6EC-4029-9F46-41C1624A84FB}" type="sibTrans" cxnId="{43F15A62-9559-48C4-B354-6F9390C514FA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0A87631-D293-460F-A2E2-0FDAB8D88E45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সর্ব</a:t>
          </a:r>
          <a:r>
            <a:rPr lang="en-GB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প্রথম পরিশোধ্য</a:t>
          </a:r>
          <a:endParaRPr lang="en-US" sz="4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AFE51CB-7BE7-452C-8D6F-EC610D8C6D4C}" type="parTrans" cxnId="{BA0BA29F-6DFF-4086-9C85-64BDFDFE937A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0569CE7-944E-4665-B695-3F9CFBB3AD6E}" type="sibTrans" cxnId="{BA0BA29F-6DFF-4086-9C85-64BDFDFE937A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C2D7E0-4439-4872-9D8A-3DF3AC41EA0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BD" sz="48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বন্ডের পর পরিশোধ্য</a:t>
          </a:r>
          <a:endParaRPr lang="en-US" sz="48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8FD5F61-094A-4617-841F-CC83BB896083}" type="parTrans" cxnId="{8FFBA17B-9F1C-4ABD-9B99-38D2EAC17880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DBE5E48-0C38-46F7-9B54-38ED0C8BC4D6}" type="sibTrans" cxnId="{8FFBA17B-9F1C-4ABD-9B99-38D2EAC17880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6E5DF06-F7D5-456B-B182-85CBE0EE90CA}" type="pres">
      <dgm:prSet presAssocID="{2CC2A5FF-327B-411C-879A-428202FA431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52102D-7CE9-42ED-8680-7876763A174F}" type="pres">
      <dgm:prSet presAssocID="{2CC2A5FF-327B-411C-879A-428202FA4312}" presName="diamond" presStyleLbl="bgShp" presStyleIdx="0" presStyleCn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C6099883-6954-4730-BA6E-542D60E72D28}" type="pres">
      <dgm:prSet presAssocID="{2CC2A5FF-327B-411C-879A-428202FA4312}" presName="quad1" presStyleLbl="node1" presStyleIdx="0" presStyleCnt="4" custScaleX="315561" custLinFactX="-31435" custLinFactNeighborX="-100000" custLinFactNeighborY="49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5FEFB-E801-48C8-A1FB-828C122110C8}" type="pres">
      <dgm:prSet presAssocID="{2CC2A5FF-327B-411C-879A-428202FA4312}" presName="quad2" presStyleLbl="node1" presStyleIdx="1" presStyleCnt="4" custScaleX="315561" custLinFactX="24263" custLinFactNeighborX="100000" custLinFactNeighborY="126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7D7A8-DC12-423C-A7BD-F5CF5712834B}" type="pres">
      <dgm:prSet presAssocID="{2CC2A5FF-327B-411C-879A-428202FA4312}" presName="quad3" presStyleLbl="node1" presStyleIdx="2" presStyleCnt="4" custScaleX="325045" custLinFactX="-31743" custLinFactNeighborX="-100000" custLinFactNeighborY="94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D460A-808B-478B-BF57-3742D4DA593A}" type="pres">
      <dgm:prSet presAssocID="{2CC2A5FF-327B-411C-879A-428202FA4312}" presName="quad4" presStyleLbl="node1" presStyleIdx="3" presStyleCnt="4" custScaleX="315819" custLinFactX="24134" custLinFactNeighborX="100000" custLinFactNeighborY="13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06A004-5517-43BB-979B-B42D9698B6AA}" type="presOf" srcId="{164B4F19-740C-4154-8C5D-2271EAEA7818}" destId="{C6099883-6954-4730-BA6E-542D60E72D28}" srcOrd="0" destOrd="0" presId="urn:microsoft.com/office/officeart/2005/8/layout/matrix3"/>
    <dgm:cxn modelId="{E703FE58-8D27-4067-9818-C5C01D71452A}" srcId="{2CC2A5FF-327B-411C-879A-428202FA4312}" destId="{164B4F19-740C-4154-8C5D-2271EAEA7818}" srcOrd="0" destOrd="0" parTransId="{A76C835D-DC2F-4A55-A44D-B47EEEB6E76A}" sibTransId="{C1BBADFF-AB4E-4404-B48D-53ED84A892B0}"/>
    <dgm:cxn modelId="{BA0BA29F-6DFF-4086-9C85-64BDFDFE937A}" srcId="{2CC2A5FF-327B-411C-879A-428202FA4312}" destId="{10A87631-D293-460F-A2E2-0FDAB8D88E45}" srcOrd="2" destOrd="0" parTransId="{2AFE51CB-7BE7-452C-8D6F-EC610D8C6D4C}" sibTransId="{90569CE7-944E-4665-B695-3F9CFBB3AD6E}"/>
    <dgm:cxn modelId="{34BD09D1-69B0-4359-A10E-1CF5A0E43CD1}" type="presOf" srcId="{05C2D7E0-4439-4872-9D8A-3DF3AC41EA0A}" destId="{DA2D460A-808B-478B-BF57-3742D4DA593A}" srcOrd="0" destOrd="0" presId="urn:microsoft.com/office/officeart/2005/8/layout/matrix3"/>
    <dgm:cxn modelId="{8FFBA17B-9F1C-4ABD-9B99-38D2EAC17880}" srcId="{2CC2A5FF-327B-411C-879A-428202FA4312}" destId="{05C2D7E0-4439-4872-9D8A-3DF3AC41EA0A}" srcOrd="3" destOrd="0" parTransId="{88FD5F61-094A-4617-841F-CC83BB896083}" sibTransId="{FDBE5E48-0C38-46F7-9B54-38ED0C8BC4D6}"/>
    <dgm:cxn modelId="{A6E71BDB-8CB6-45C0-804C-6894B9FF332F}" type="presOf" srcId="{73C6D7A2-11C9-472F-B372-6EF9170404AC}" destId="{E075FEFB-E801-48C8-A1FB-828C122110C8}" srcOrd="0" destOrd="0" presId="urn:microsoft.com/office/officeart/2005/8/layout/matrix3"/>
    <dgm:cxn modelId="{4627B29A-DF75-490A-8F42-6702CC8BA426}" type="presOf" srcId="{10A87631-D293-460F-A2E2-0FDAB8D88E45}" destId="{46F7D7A8-DC12-423C-A7BD-F5CF5712834B}" srcOrd="0" destOrd="0" presId="urn:microsoft.com/office/officeart/2005/8/layout/matrix3"/>
    <dgm:cxn modelId="{43F15A62-9559-48C4-B354-6F9390C514FA}" srcId="{2CC2A5FF-327B-411C-879A-428202FA4312}" destId="{73C6D7A2-11C9-472F-B372-6EF9170404AC}" srcOrd="1" destOrd="0" parTransId="{3917CB16-4D9A-4665-B51F-ED496C258537}" sibTransId="{4F9A9B7B-F6EC-4029-9F46-41C1624A84FB}"/>
    <dgm:cxn modelId="{19291BAD-59B8-4789-B4F2-219526AEFCFE}" type="presOf" srcId="{2CC2A5FF-327B-411C-879A-428202FA4312}" destId="{56E5DF06-F7D5-456B-B182-85CBE0EE90CA}" srcOrd="0" destOrd="0" presId="urn:microsoft.com/office/officeart/2005/8/layout/matrix3"/>
    <dgm:cxn modelId="{2BD9978A-314F-4DC7-94AF-7B357CFD2168}" type="presParOf" srcId="{56E5DF06-F7D5-456B-B182-85CBE0EE90CA}" destId="{8952102D-7CE9-42ED-8680-7876763A174F}" srcOrd="0" destOrd="0" presId="urn:microsoft.com/office/officeart/2005/8/layout/matrix3"/>
    <dgm:cxn modelId="{14D02D3D-DE13-44E2-8C1A-A7FD898C1B8B}" type="presParOf" srcId="{56E5DF06-F7D5-456B-B182-85CBE0EE90CA}" destId="{C6099883-6954-4730-BA6E-542D60E72D28}" srcOrd="1" destOrd="0" presId="urn:microsoft.com/office/officeart/2005/8/layout/matrix3"/>
    <dgm:cxn modelId="{DE9DA4B7-D9E0-4A16-8818-069AE0103EDC}" type="presParOf" srcId="{56E5DF06-F7D5-456B-B182-85CBE0EE90CA}" destId="{E075FEFB-E801-48C8-A1FB-828C122110C8}" srcOrd="2" destOrd="0" presId="urn:microsoft.com/office/officeart/2005/8/layout/matrix3"/>
    <dgm:cxn modelId="{2AD06B5C-DBE6-4DA2-9BB9-9807F8154448}" type="presParOf" srcId="{56E5DF06-F7D5-456B-B182-85CBE0EE90CA}" destId="{46F7D7A8-DC12-423C-A7BD-F5CF5712834B}" srcOrd="3" destOrd="0" presId="urn:microsoft.com/office/officeart/2005/8/layout/matrix3"/>
    <dgm:cxn modelId="{147CECDD-B338-4CF9-9052-EF000B364ABD}" type="presParOf" srcId="{56E5DF06-F7D5-456B-B182-85CBE0EE90CA}" destId="{DA2D460A-808B-478B-BF57-3742D4DA593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A834-0C93-441C-83A3-50920610A99C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9493B-156A-48F0-8598-9808FFD4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7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3DD70-5306-403C-A5E0-A336DC1689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1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9493B-156A-48F0-8598-9808FFD4C2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7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2AFE-69E3-4036-B7D5-7D06C5069327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D8CD-6621-4632-B89C-6F42E32C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5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CC22-BDC5-4158-94B3-307DFDF4D9D7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D8CD-6621-4632-B89C-6F42E32C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3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DE31-0B6B-4153-8734-955949530431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D8CD-6621-4632-B89C-6F42E32C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8EF-9945-4DE0-B186-A8C92035F603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D8CD-6621-4632-B89C-6F42E32C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2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4B95-D81B-4D9B-8254-235EEBA7F686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D8CD-6621-4632-B89C-6F42E32C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5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F3753-4225-4D7E-83E6-EFEB3D529B3C}" type="datetime1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D8CD-6621-4632-B89C-6F42E32C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9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F0857-0581-430A-96A9-21EF6FFD8F76}" type="datetime1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D8CD-6621-4632-B89C-6F42E32C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F4742-0589-4B82-B33F-3E977049B1D9}" type="datetime1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D8CD-6621-4632-B89C-6F42E32C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2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5094-939F-4FE4-8612-BB64A1D0D57B}" type="datetime1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D8CD-6621-4632-B89C-6F42E32C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55EC-E7E5-4F77-8A71-5B041A0AB81B}" type="datetime1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D8CD-6621-4632-B89C-6F42E32C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2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E9E7-795B-43E6-8CF8-4D47D0688D4C}" type="datetime1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D8CD-6621-4632-B89C-6F42E32C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1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47456-AEC2-4C8F-8F43-49684BE07D28}" type="datetime1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Lm Ashab Uddin Ridoy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BD8CD-6621-4632-B89C-6F42E32C8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3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838200"/>
            <a:ext cx="5486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7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-rose-flower-draw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905002"/>
            <a:ext cx="6400800" cy="4343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5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88206" y="1905000"/>
            <a:ext cx="4243388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13" tIns="52657" rIns="105313" bIns="52657" rtlCol="0" anchor="ctr"/>
          <a:lstStyle/>
          <a:p>
            <a:pPr algn="ctr"/>
            <a:endParaRPr lang="en-US" sz="1688"/>
          </a:p>
        </p:txBody>
      </p:sp>
      <p:sp>
        <p:nvSpPr>
          <p:cNvPr id="2" name="TextBox 1"/>
          <p:cNvSpPr txBox="1"/>
          <p:nvPr/>
        </p:nvSpPr>
        <p:spPr>
          <a:xfrm>
            <a:off x="1949053" y="2362200"/>
            <a:ext cx="2025253" cy="957473"/>
          </a:xfrm>
          <a:prstGeom prst="rect">
            <a:avLst/>
          </a:prstGeom>
          <a:noFill/>
        </p:spPr>
        <p:txBody>
          <a:bodyPr wrap="square" lIns="105313" tIns="52657" rIns="105313" bIns="52657" rtlCol="0">
            <a:spAutoFit/>
          </a:bodyPr>
          <a:lstStyle/>
          <a:p>
            <a:r>
              <a:rPr lang="en-US" sz="5531" dirty="0" err="1">
                <a:latin typeface="NikoshBAN" pitchFamily="2" charset="0"/>
                <a:cs typeface="NikoshBAN" pitchFamily="2" charset="0"/>
              </a:rPr>
              <a:t>শেয়ার</a:t>
            </a:r>
            <a:endParaRPr lang="en-US" sz="553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446169" y="6314"/>
            <a:ext cx="3182541" cy="13811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13" tIns="52657" rIns="105313" bIns="52657" rtlCol="0" anchor="ctr"/>
          <a:lstStyle/>
          <a:p>
            <a:pPr algn="ctr"/>
            <a:r>
              <a:rPr lang="en-US" sz="16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7446169" y="1387440"/>
            <a:ext cx="4007644" cy="15462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13" tIns="52657" rIns="105313" bIns="52657" rtlCol="0" anchor="ctr"/>
          <a:lstStyle/>
          <a:p>
            <a:pPr algn="ctr"/>
            <a:endParaRPr lang="en-US" sz="1688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7542610" y="3061607"/>
            <a:ext cx="3278981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13" tIns="52657" rIns="105313" bIns="52657" rtlCol="0" anchor="ctr"/>
          <a:lstStyle/>
          <a:p>
            <a:pPr algn="ctr"/>
            <a:endParaRPr lang="en-US" sz="1688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6963965" y="4890407"/>
            <a:ext cx="3182541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13" tIns="52657" rIns="105313" bIns="52657" rtlCol="0" anchor="ctr"/>
          <a:lstStyle/>
          <a:p>
            <a:pPr algn="ctr"/>
            <a:endParaRPr lang="en-US" sz="1688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8325" y="377412"/>
            <a:ext cx="2713944" cy="596926"/>
          </a:xfrm>
          <a:prstGeom prst="rect">
            <a:avLst/>
          </a:prstGeom>
          <a:noFill/>
        </p:spPr>
        <p:txBody>
          <a:bodyPr wrap="square" lIns="105313" tIns="52657" rIns="105313" bIns="52657" rtlCol="0">
            <a:spAutoFit/>
          </a:bodyPr>
          <a:lstStyle/>
          <a:p>
            <a:r>
              <a:rPr lang="en-US" sz="318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1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8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1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8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18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9050" y="1787489"/>
            <a:ext cx="4171950" cy="1087508"/>
          </a:xfrm>
          <a:prstGeom prst="rect">
            <a:avLst/>
          </a:prstGeom>
          <a:noFill/>
        </p:spPr>
        <p:txBody>
          <a:bodyPr wrap="square" lIns="105313" tIns="52657" rIns="105313" bIns="52657" rtlCol="0">
            <a:spAutoFit/>
          </a:bodyPr>
          <a:lstStyle/>
          <a:p>
            <a:r>
              <a:rPr lang="en-US" sz="318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31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8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হোল্ডাররা</a:t>
            </a:r>
            <a:r>
              <a:rPr lang="en-US" sz="31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8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31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8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মালিক</a:t>
            </a:r>
            <a:endParaRPr lang="en-US" sz="318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6169" y="3352802"/>
            <a:ext cx="3182541" cy="596926"/>
          </a:xfrm>
          <a:prstGeom prst="rect">
            <a:avLst/>
          </a:prstGeom>
          <a:noFill/>
        </p:spPr>
        <p:txBody>
          <a:bodyPr wrap="square" lIns="105313" tIns="52657" rIns="105313" bIns="52657" rtlCol="0">
            <a:spAutoFit/>
          </a:bodyPr>
          <a:lstStyle/>
          <a:p>
            <a:r>
              <a:rPr lang="en-US" sz="31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18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ঝুকিঁপূর্ণ</a:t>
            </a:r>
            <a:r>
              <a:rPr lang="en-US" sz="31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8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বিনিয়োগ</a:t>
            </a:r>
            <a:endParaRPr lang="en-US" sz="318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2671" y="5151854"/>
            <a:ext cx="2893219" cy="596926"/>
          </a:xfrm>
          <a:prstGeom prst="rect">
            <a:avLst/>
          </a:prstGeom>
          <a:noFill/>
        </p:spPr>
        <p:txBody>
          <a:bodyPr wrap="square" lIns="105313" tIns="52657" rIns="105313" bIns="52657" rtlCol="0">
            <a:spAutoFit/>
          </a:bodyPr>
          <a:lstStyle/>
          <a:p>
            <a:r>
              <a:rPr lang="en-US" sz="318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31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8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হাতিয়ার</a:t>
            </a:r>
            <a:endParaRPr lang="en-US" sz="318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hape 12"/>
          <p:cNvCxnSpPr>
            <a:endCxn id="6" idx="2"/>
          </p:cNvCxnSpPr>
          <p:nvPr/>
        </p:nvCxnSpPr>
        <p:spPr>
          <a:xfrm rot="16200000" flipH="1">
            <a:off x="5181600" y="3717641"/>
            <a:ext cx="1828800" cy="173593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2"/>
          </p:cNvCxnSpPr>
          <p:nvPr/>
        </p:nvCxnSpPr>
        <p:spPr>
          <a:xfrm>
            <a:off x="5131594" y="3571875"/>
            <a:ext cx="2411016" cy="9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35153" y="2514600"/>
            <a:ext cx="23145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4842272" y="457200"/>
            <a:ext cx="2796778" cy="1524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Lm </a:t>
            </a:r>
            <a:r>
              <a:rPr lang="en-US" sz="1400" dirty="0" err="1" smtClean="0"/>
              <a:t>Ashab</a:t>
            </a:r>
            <a:r>
              <a:rPr lang="en-US" sz="1400" dirty="0" smtClean="0"/>
              <a:t> Uddin </a:t>
            </a:r>
            <a:r>
              <a:rPr lang="en-US" sz="1400" dirty="0" err="1" smtClean="0"/>
              <a:t>Ridoy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03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95875" y="214313"/>
            <a:ext cx="1828800" cy="6667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বন্ড</a:t>
            </a:r>
            <a:endParaRPr lang="bn-BD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dfr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4572000"/>
            <a:ext cx="3733800" cy="16954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" y="1006720"/>
            <a:ext cx="1188720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দলিল বা চুক্তিপত্রের মাধ্যমে কোম্পানি বিনিয়োগকারীদের থেকে ঋণ মূলধন সংস্থান করে, তাকে বন্ড বলে।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imagesmi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2743201"/>
            <a:ext cx="3733800" cy="16002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imagessx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2857500"/>
            <a:ext cx="3276601" cy="1714500"/>
          </a:xfrm>
          <a:prstGeom prst="rect">
            <a:avLst/>
          </a:prstGeom>
        </p:spPr>
      </p:pic>
      <p:pic>
        <p:nvPicPr>
          <p:cNvPr id="15" name="Picture 14" descr="imagesbv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210" y="4686300"/>
            <a:ext cx="3076576" cy="1695450"/>
          </a:xfrm>
          <a:prstGeom prst="rect">
            <a:avLst/>
          </a:prstGeom>
        </p:spPr>
      </p:pic>
      <p:pic>
        <p:nvPicPr>
          <p:cNvPr id="16" name="Picture 15" descr="imagesnj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3328" y="2857500"/>
            <a:ext cx="3135968" cy="1657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 descr="imagesfgt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571" y="4720243"/>
            <a:ext cx="3180230" cy="166878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0"/>
            <a:ext cx="12192000" cy="67056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8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6200" y="228600"/>
            <a:ext cx="40386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 বন্ডের বৈশিষ্ট্য</a:t>
            </a:r>
            <a:endParaRPr lang="en-US" sz="4800" b="1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381000" y="1371600"/>
          <a:ext cx="11430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121DB46-4C81-41C0-9008-768B8F56D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D121DB46-4C81-41C0-9008-768B8F56D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3351C1-7CB2-48B7-AA85-464BB4694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8">
                                            <p:graphicEl>
                                              <a:dgm id="{2E3351C1-7CB2-48B7-AA85-464BB4694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2536DF-FC8B-4345-9A5C-16C2B3B64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962536DF-FC8B-4345-9A5C-16C2B3B64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12D35F-DA67-407E-9B31-968B1E0DF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0312D35F-DA67-407E-9B31-968B1E0DF6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9EAF5B-E506-41FB-A5F4-085C2E74D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429EAF5B-E506-41FB-A5F4-085C2E74D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C9388B-4096-45B4-98C2-A1B7FF80D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12C9388B-4096-45B4-98C2-A1B7FF80D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0EFD12-6D78-4442-9E1B-5AF4A1776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C40EFD12-6D78-4442-9E1B-5AF4A17762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EC3288-1409-417F-B936-62B229C87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8">
                                            <p:graphicEl>
                                              <a:dgm id="{E6EC3288-1409-417F-B936-62B229C87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4939B6-E4EA-4337-9A82-D269F731E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7C4939B6-E4EA-4337-9A82-D269F731E6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>
        <p:bldSub>
          <a:bldDgm bld="one"/>
        </p:bldSub>
      </p:bldGraphic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90800" y="76200"/>
            <a:ext cx="6781800" cy="9579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56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বন্ডের</a:t>
            </a:r>
            <a:r>
              <a:rPr lang="en-GB" sz="56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56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সুবিদা</a:t>
            </a:r>
            <a:r>
              <a:rPr lang="en-GB" sz="56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56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অসুবিদা</a:t>
            </a:r>
            <a:r>
              <a:rPr lang="en-GB" sz="56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56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endParaRPr lang="en-US" sz="56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990600" y="1524000"/>
          <a:ext cx="10515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4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7B912E-4EA8-4012-888A-AD03444A7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927B912E-4EA8-4012-888A-AD03444A7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CEF8DC-2F96-4E32-BD8A-8516731A9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1000"/>
                                        <p:tgtEl>
                                          <p:spTgt spid="8">
                                            <p:graphicEl>
                                              <a:dgm id="{9CCEF8DC-2F96-4E32-BD8A-8516731A9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E278A1-FDFB-4A38-8685-C191E5DB2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B8E278A1-FDFB-4A38-8685-C191E5DB2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0B60DD-23B3-4AE9-8492-DE829FB41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630B60DD-23B3-4AE9-8492-DE829FB41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40E91B-ADF8-4568-BCD2-A1301792F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7F40E91B-ADF8-4568-BCD2-A1301792FE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9E0DAB-7E83-4CF1-ADF2-8E35AA346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689E0DAB-7E83-4CF1-ADF2-8E35AA346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48CF2A-B4A6-4F3D-BC68-0265845F5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3748CF2A-B4A6-4F3D-BC68-0265845F5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031A8C-01D2-45E5-BD33-6B4A788CB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4" dur="1000"/>
                                        <p:tgtEl>
                                          <p:spTgt spid="8">
                                            <p:graphicEl>
                                              <a:dgm id="{43031A8C-01D2-45E5-BD33-6B4A788CB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778D5E-FF74-40AA-AFC5-3AE6A9158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dgm id="{25778D5E-FF74-40AA-AFC5-3AE6A9158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968B5DA-57A2-4C0C-A2F2-FE9408C8A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2968B5DA-57A2-4C0C-A2F2-FE9408C8A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91460F-4E4C-46C5-B886-6C8434E27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1D91460F-4E4C-46C5-B886-6C8434E273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248ACF-91EF-4527-88A8-E415F1A3A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2C248ACF-91EF-4527-88A8-E415F1A3A0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>
        <p:bldSub>
          <a:bldDgm bld="one"/>
        </p:bldSub>
      </p:bldGraphic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86041" y="235643"/>
            <a:ext cx="2600325" cy="92333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ডিবেঞ্চার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1" descr="index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941" y="2939528"/>
            <a:ext cx="3219450" cy="1676400"/>
          </a:xfrm>
          <a:prstGeom prst="rect">
            <a:avLst/>
          </a:prstGeom>
        </p:spPr>
      </p:pic>
      <p:pic>
        <p:nvPicPr>
          <p:cNvPr id="23" name="Picture 22" descr="indexd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041" y="4692129"/>
            <a:ext cx="3833039" cy="1609725"/>
          </a:xfrm>
          <a:prstGeom prst="rect">
            <a:avLst/>
          </a:prstGeom>
        </p:spPr>
      </p:pic>
      <p:pic>
        <p:nvPicPr>
          <p:cNvPr id="24" name="Picture 23" descr="indexg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62" y="2895600"/>
            <a:ext cx="3657600" cy="1676400"/>
          </a:xfrm>
          <a:prstGeom prst="rect">
            <a:avLst/>
          </a:prstGeom>
        </p:spPr>
      </p:pic>
      <p:pic>
        <p:nvPicPr>
          <p:cNvPr id="25" name="Picture 24" descr="imagesl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842" y="2863328"/>
            <a:ext cx="3949192" cy="1752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2274" y="1371603"/>
            <a:ext cx="12189725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ডিবেঞ্চার হচ্ছে সাধারনত বড় স্বনামধন্য কোম্পানি কর্তৃক ইস্যুকৃত জামানত বিহীন বিনিয়োগ হাতিয়ার যার মাধ্যমে কোম্পানি বিনিয়োগ কারীদের কাছ থেকে ঋণ মূলধন সংস্থান করে।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 descr="imagesju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712" y="4648200"/>
            <a:ext cx="3714750" cy="1676400"/>
          </a:xfrm>
          <a:prstGeom prst="rect">
            <a:avLst/>
          </a:prstGeom>
        </p:spPr>
      </p:pic>
      <p:pic>
        <p:nvPicPr>
          <p:cNvPr id="20" name="Picture 19" descr="images1111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6041" y="4692128"/>
            <a:ext cx="3219450" cy="16002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275" y="0"/>
            <a:ext cx="12189725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7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6500" y="304801"/>
            <a:ext cx="71628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ডিবেঞ্চারের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সুবিদা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অসুবিদা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81000" y="1524000"/>
          <a:ext cx="11125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121158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7B912E-4EA8-4012-888A-AD03444A7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927B912E-4EA8-4012-888A-AD03444A7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CEF8DC-2F96-4E32-BD8A-8516731A9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8">
                                            <p:graphicEl>
                                              <a:dgm id="{9CCEF8DC-2F96-4E32-BD8A-8516731A9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E278A1-FDFB-4A38-8685-C191E5DB2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B8E278A1-FDFB-4A38-8685-C191E5DB2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0B60DD-23B3-4AE9-8492-DE829FB41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630B60DD-23B3-4AE9-8492-DE829FB41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40E91B-ADF8-4568-BCD2-A1301792F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7F40E91B-ADF8-4568-BCD2-A1301792FE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031A8C-01D2-45E5-BD33-6B4A788CB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43031A8C-01D2-45E5-BD33-6B4A788CB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778D5E-FF74-40AA-AFC5-3AE6A9158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25778D5E-FF74-40AA-AFC5-3AE6A9158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968B5DA-57A2-4C0C-A2F2-FE9408C8A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8">
                                            <p:graphicEl>
                                              <a:dgm id="{2968B5DA-57A2-4C0C-A2F2-FE9408C8A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91460F-4E4C-46C5-B886-6C8434E27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dgm id="{1D91460F-4E4C-46C5-B886-6C8434E273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248ACF-91EF-4527-88A8-E415F1A3A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2C248ACF-91EF-4527-88A8-E415F1A3A0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3AFD8A-D609-4D57-B469-72402B4B7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233AFD8A-D609-4D57-B469-72402B4B7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349A5A0-00F4-4F83-9643-2550D9F6E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3349A5A0-00F4-4F83-9643-2550D9F6E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>
        <p:bldSub>
          <a:bldDgm bld="one"/>
        </p:bldSub>
      </p:bldGraphic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29000" y="281678"/>
            <a:ext cx="533400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বন্ড ও ডিবেঞ্চারের পার্থক্য</a:t>
            </a:r>
            <a:endParaRPr lang="en-US" sz="4800" b="1" dirty="0"/>
          </a:p>
        </p:txBody>
      </p:sp>
      <p:graphicFrame>
        <p:nvGraphicFramePr>
          <p:cNvPr id="19" name="Diagram 18"/>
          <p:cNvGraphicFramePr/>
          <p:nvPr/>
        </p:nvGraphicFramePr>
        <p:xfrm>
          <a:off x="-76200" y="1676400"/>
          <a:ext cx="12268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Picture 19" descr="imagesdr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240" y="212257"/>
            <a:ext cx="2749522" cy="1778087"/>
          </a:xfrm>
          <a:prstGeom prst="rect">
            <a:avLst/>
          </a:prstGeom>
        </p:spPr>
      </p:pic>
      <p:pic>
        <p:nvPicPr>
          <p:cNvPr id="21" name="Picture 20" descr="imagesbv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1600" y="278266"/>
            <a:ext cx="2895600" cy="198738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7818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952102D-7CE9-42ED-8680-7876763A1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19">
                                            <p:graphicEl>
                                              <a:dgm id="{8952102D-7CE9-42ED-8680-7876763A1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6099883-6954-4730-BA6E-542D60E72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19">
                                            <p:graphicEl>
                                              <a:dgm id="{C6099883-6954-4730-BA6E-542D60E72D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075FEFB-E801-48C8-A1FB-828C12211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19">
                                            <p:graphicEl>
                                              <a:dgm id="{E075FEFB-E801-48C8-A1FB-828C12211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6F7D7A8-DC12-423C-A7BD-F5CF57128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19">
                                            <p:graphicEl>
                                              <a:dgm id="{46F7D7A8-DC12-423C-A7BD-F5CF57128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A2D460A-808B-478B-BF57-3742D4DA5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19">
                                            <p:graphicEl>
                                              <a:dgm id="{DA2D460A-808B-478B-BF57-3742D4DA5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9" grpId="0">
        <p:bldSub>
          <a:bldDgm bld="one"/>
        </p:bldSub>
      </p:bldGraphic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" y="142877"/>
          <a:ext cx="12191996" cy="6643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538"/>
                <a:gridCol w="2266461"/>
                <a:gridCol w="1806221"/>
                <a:gridCol w="2023316"/>
                <a:gridCol w="2266461"/>
                <a:gridCol w="2031999"/>
              </a:tblGrid>
              <a:tr h="1871979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ধরন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5729" marR="11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মালিকানা</a:t>
                      </a:r>
                      <a:endParaRPr lang="en-US" sz="3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5729" marR="11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ঝূকিঁ</a:t>
                      </a:r>
                      <a:endParaRPr lang="en-US" sz="3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5729" marR="11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জামানত</a:t>
                      </a:r>
                      <a:endParaRPr lang="en-US" sz="3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5729" marR="11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মুনাফা</a:t>
                      </a:r>
                      <a:endParaRPr lang="en-US" sz="3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5729" marR="11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মূল্যের</a:t>
                      </a:r>
                      <a:r>
                        <a:rPr lang="en-US" sz="3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ওঠানামা</a:t>
                      </a:r>
                      <a:endParaRPr lang="en-US" sz="3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5729" marR="11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0569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শেয়ার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5729" marR="11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400" dirty="0"/>
                    </a:p>
                  </a:txBody>
                  <a:tcPr marL="115729" marR="11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400" dirty="0"/>
                    </a:p>
                  </a:txBody>
                  <a:tcPr marL="115729" marR="11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5729" marR="11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অনিশ্চিত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5729" marR="11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5400" dirty="0"/>
                    </a:p>
                  </a:txBody>
                  <a:tcPr marL="115729" marR="11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0569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বন্ড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5729" marR="11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5729" marR="11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5729" marR="11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/>
                    </a:p>
                  </a:txBody>
                  <a:tcPr marL="115729" marR="11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নির্দিষ্ট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5729" marR="11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5729" marR="11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0569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ডিবেঞ্চার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15729" marR="11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5729" marR="11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5729" marR="11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5729" marR="11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নির্দিষ্ট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200" dirty="0"/>
                    </a:p>
                  </a:txBody>
                  <a:tcPr marL="115729" marR="11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endParaRPr lang="en-US" sz="2200" dirty="0"/>
                    </a:p>
                  </a:txBody>
                  <a:tcPr marL="115729" marR="11572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Multiply 2"/>
          <p:cNvSpPr/>
          <p:nvPr/>
        </p:nvSpPr>
        <p:spPr>
          <a:xfrm>
            <a:off x="6026473" y="2057400"/>
            <a:ext cx="1157288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13" tIns="52657" rIns="105313" bIns="52657" rtlCol="0" anchor="ctr"/>
          <a:lstStyle/>
          <a:p>
            <a:pPr algn="ctr"/>
            <a:endParaRPr lang="en-US" sz="1688"/>
          </a:p>
        </p:txBody>
      </p:sp>
      <p:sp>
        <p:nvSpPr>
          <p:cNvPr id="4" name="Multiply 3"/>
          <p:cNvSpPr/>
          <p:nvPr/>
        </p:nvSpPr>
        <p:spPr>
          <a:xfrm>
            <a:off x="2527697" y="3624536"/>
            <a:ext cx="1157288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13" tIns="52657" rIns="105313" bIns="52657" rtlCol="0" anchor="ctr"/>
          <a:lstStyle/>
          <a:p>
            <a:pPr algn="ctr"/>
            <a:endParaRPr lang="en-US" sz="1688"/>
          </a:p>
        </p:txBody>
      </p:sp>
      <p:sp>
        <p:nvSpPr>
          <p:cNvPr id="5" name="Multiply 4"/>
          <p:cNvSpPr/>
          <p:nvPr/>
        </p:nvSpPr>
        <p:spPr>
          <a:xfrm>
            <a:off x="4456509" y="3577998"/>
            <a:ext cx="1157288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13" tIns="52657" rIns="105313" bIns="52657" rtlCol="0" anchor="ctr"/>
          <a:lstStyle/>
          <a:p>
            <a:pPr algn="ctr"/>
            <a:endParaRPr lang="en-US" sz="1688"/>
          </a:p>
        </p:txBody>
      </p:sp>
      <p:sp>
        <p:nvSpPr>
          <p:cNvPr id="6" name="Multiply 5"/>
          <p:cNvSpPr/>
          <p:nvPr/>
        </p:nvSpPr>
        <p:spPr>
          <a:xfrm>
            <a:off x="10371960" y="3810000"/>
            <a:ext cx="1157288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13" tIns="52657" rIns="105313" bIns="52657" rtlCol="0" anchor="ctr"/>
          <a:lstStyle/>
          <a:p>
            <a:pPr algn="ctr"/>
            <a:endParaRPr lang="en-US" sz="1688"/>
          </a:p>
        </p:txBody>
      </p:sp>
      <p:sp>
        <p:nvSpPr>
          <p:cNvPr id="7" name="Multiply 6"/>
          <p:cNvSpPr/>
          <p:nvPr/>
        </p:nvSpPr>
        <p:spPr>
          <a:xfrm>
            <a:off x="2624137" y="5426528"/>
            <a:ext cx="1157288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13" tIns="52657" rIns="105313" bIns="52657" rtlCol="0" anchor="ctr"/>
          <a:lstStyle/>
          <a:p>
            <a:pPr algn="ctr"/>
            <a:endParaRPr lang="en-US" sz="1688"/>
          </a:p>
        </p:txBody>
      </p:sp>
      <p:sp>
        <p:nvSpPr>
          <p:cNvPr id="8" name="Multiply 7"/>
          <p:cNvSpPr/>
          <p:nvPr/>
        </p:nvSpPr>
        <p:spPr>
          <a:xfrm>
            <a:off x="4649390" y="5426528"/>
            <a:ext cx="1157288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13" tIns="52657" rIns="105313" bIns="52657" rtlCol="0" anchor="ctr"/>
          <a:lstStyle/>
          <a:p>
            <a:pPr algn="ctr"/>
            <a:endParaRPr lang="en-US" sz="1688"/>
          </a:p>
        </p:txBody>
      </p:sp>
      <p:sp>
        <p:nvSpPr>
          <p:cNvPr id="9" name="Multiply 8"/>
          <p:cNvSpPr/>
          <p:nvPr/>
        </p:nvSpPr>
        <p:spPr>
          <a:xfrm>
            <a:off x="6288881" y="5426528"/>
            <a:ext cx="1157288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13" tIns="52657" rIns="105313" bIns="52657" rtlCol="0" anchor="ctr"/>
          <a:lstStyle/>
          <a:p>
            <a:pPr algn="ctr"/>
            <a:endParaRPr lang="en-US" sz="1688"/>
          </a:p>
        </p:txBody>
      </p:sp>
      <p:sp>
        <p:nvSpPr>
          <p:cNvPr id="10" name="Multiply 9"/>
          <p:cNvSpPr/>
          <p:nvPr/>
        </p:nvSpPr>
        <p:spPr>
          <a:xfrm>
            <a:off x="10628709" y="5334000"/>
            <a:ext cx="1157288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13" tIns="52657" rIns="105313" bIns="52657" rtlCol="0" anchor="ctr"/>
          <a:lstStyle/>
          <a:p>
            <a:pPr algn="ctr"/>
            <a:endParaRPr lang="en-US" sz="1688"/>
          </a:p>
        </p:txBody>
      </p:sp>
      <p:sp>
        <p:nvSpPr>
          <p:cNvPr id="15" name="TextBox 14"/>
          <p:cNvSpPr txBox="1"/>
          <p:nvPr/>
        </p:nvSpPr>
        <p:spPr>
          <a:xfrm>
            <a:off x="2624137" y="2209800"/>
            <a:ext cx="1639491" cy="957473"/>
          </a:xfrm>
          <a:prstGeom prst="rect">
            <a:avLst/>
          </a:prstGeom>
          <a:noFill/>
        </p:spPr>
        <p:txBody>
          <a:bodyPr wrap="square" lIns="105313" tIns="52657" rIns="105313" bIns="52657" rtlCol="0">
            <a:spAutoFit/>
          </a:bodyPr>
          <a:lstStyle/>
          <a:p>
            <a:r>
              <a:rPr lang="en-US" sz="553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আছে</a:t>
            </a:r>
            <a:endParaRPr lang="en-US" sz="553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3628" y="2209800"/>
            <a:ext cx="1639491" cy="957473"/>
          </a:xfrm>
          <a:prstGeom prst="rect">
            <a:avLst/>
          </a:prstGeom>
          <a:noFill/>
        </p:spPr>
        <p:txBody>
          <a:bodyPr wrap="square" lIns="105313" tIns="52657" rIns="105313" bIns="52657" rtlCol="0">
            <a:spAutoFit/>
          </a:bodyPr>
          <a:lstStyle/>
          <a:p>
            <a:r>
              <a:rPr lang="en-US" sz="553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আছে</a:t>
            </a:r>
            <a:endParaRPr lang="en-US" sz="553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3119" y="3581400"/>
            <a:ext cx="1639491" cy="957473"/>
          </a:xfrm>
          <a:prstGeom prst="rect">
            <a:avLst/>
          </a:prstGeom>
          <a:noFill/>
        </p:spPr>
        <p:txBody>
          <a:bodyPr wrap="square" lIns="105313" tIns="52657" rIns="105313" bIns="52657" rtlCol="0">
            <a:spAutoFit/>
          </a:bodyPr>
          <a:lstStyle/>
          <a:p>
            <a:r>
              <a:rPr lang="en-US" sz="553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আছে</a:t>
            </a:r>
            <a:endParaRPr lang="en-US" sz="553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67862" y="2209800"/>
            <a:ext cx="1639491" cy="957473"/>
          </a:xfrm>
          <a:prstGeom prst="rect">
            <a:avLst/>
          </a:prstGeom>
          <a:noFill/>
        </p:spPr>
        <p:txBody>
          <a:bodyPr wrap="square" lIns="105313" tIns="52657" rIns="105313" bIns="52657" rtlCol="0">
            <a:spAutoFit/>
          </a:bodyPr>
          <a:lstStyle/>
          <a:p>
            <a:r>
              <a:rPr lang="en-US" sz="553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আছে</a:t>
            </a:r>
            <a:endParaRPr lang="en-US" sz="553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708850"/>
            <a:ext cx="5029200" cy="66675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115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971800"/>
            <a:ext cx="1158240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একজন নতুন বিনিয়োগকারী হিসেবে তুমি বন্ড ও ডিবেঞ্চারের মধ্যে কোনটি বেছে নেবে? কেন বেছে নেবে তা ব্যাখ্যা কর।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0"/>
            <a:ext cx="118872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8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465118"/>
            <a:ext cx="4851838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991789"/>
            <a:ext cx="1165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GB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GB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বন্ড কী?</a:t>
            </a:r>
          </a:p>
          <a:p>
            <a:pPr algn="just">
              <a:buFont typeface="Wingdings" pitchFamily="2" charset="2"/>
              <a:buChar char="q"/>
            </a:pPr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ডিবেঞ্চার কী?</a:t>
            </a:r>
          </a:p>
          <a:p>
            <a:pPr algn="just">
              <a:buFont typeface="Wingdings" pitchFamily="2" charset="2"/>
              <a:buChar char="q"/>
            </a:pPr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বন্ডের সুবিধা ও অসুবিধাগুলো উল্লেখ কর।</a:t>
            </a:r>
          </a:p>
          <a:p>
            <a:pPr algn="just">
              <a:buFont typeface="Wingdings" pitchFamily="2" charset="2"/>
              <a:buChar char="q"/>
            </a:pPr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ডিবেঞ্চারের সুবিধা ও অসুবিধাগুলো উল্লেখ কর।</a:t>
            </a:r>
          </a:p>
          <a:p>
            <a:pPr algn="just">
              <a:buFont typeface="Wingdings" pitchFamily="2" charset="2"/>
              <a:buChar char="q"/>
            </a:pPr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বিনিয়োগকারীদের দৃষ্টিকোণ থেকে বন্ডের বৈশিষ্ট্য গুলো কী কী?</a:t>
            </a:r>
          </a:p>
          <a:p>
            <a:pPr algn="just">
              <a:buFont typeface="Wingdings" pitchFamily="2" charset="2"/>
              <a:buChar char="q"/>
            </a:pPr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বন্ড ও ডিবেঞ্চারের পার্থক্য নির্ণয় কর।</a:t>
            </a:r>
            <a:endParaRPr lang="en-US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667250" y="229723"/>
            <a:ext cx="2214563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4625" y="2125328"/>
            <a:ext cx="5429250" cy="460523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5063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bn-BD" sz="50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506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5063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5063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5063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শেয়ার,বন্ডও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ডিবেঞ্চার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3437" y="1196207"/>
            <a:ext cx="1928102" cy="923330"/>
          </a:xfrm>
          <a:prstGeom prst="rect">
            <a:avLst/>
          </a:prstGeom>
          <a:solidFill>
            <a:srgbClr val="31E96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563" y="4286250"/>
            <a:ext cx="6000750" cy="242970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506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এল.এম</a:t>
            </a:r>
            <a:r>
              <a:rPr lang="en-US" sz="506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আছহাব</a:t>
            </a:r>
            <a:r>
              <a:rPr lang="en-US" sz="506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506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হৃদয়</a:t>
            </a:r>
            <a:endParaRPr lang="en-US" sz="506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506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506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506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506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পেকুয়া</a:t>
            </a:r>
            <a:r>
              <a:rPr lang="en-US" sz="506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506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506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506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7" y="1066658"/>
            <a:ext cx="2357438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 rot="19794041">
            <a:off x="266770" y="2025638"/>
            <a:ext cx="1928102" cy="923330"/>
          </a:xfrm>
          <a:prstGeom prst="rect">
            <a:avLst/>
          </a:prstGeom>
          <a:solidFill>
            <a:srgbClr val="31E96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438" y="785812"/>
            <a:ext cx="11572875" cy="4377063"/>
          </a:xfrm>
          <a:prstGeom prst="rect">
            <a:avLst/>
          </a:prstGeom>
          <a:noFill/>
        </p:spPr>
        <p:txBody>
          <a:bodyPr wrap="square" lIns="105313" tIns="52657" rIns="105313" bIns="52657" rtlCol="0">
            <a:spAutoFit/>
          </a:bodyPr>
          <a:lstStyle/>
          <a:p>
            <a:pPr algn="ctr"/>
            <a:r>
              <a:rPr lang="en-US" sz="6188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188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endParaRPr lang="en-US" sz="6188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6188" b="1" u="sng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59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9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5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9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বাবার</a:t>
            </a:r>
            <a:r>
              <a:rPr lang="en-US" sz="45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9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5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9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45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459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5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9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5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9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5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9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45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9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5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9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5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9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5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9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5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9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5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9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5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9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5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9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5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618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_you_03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937" y="2"/>
            <a:ext cx="7739063" cy="6857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" y="1"/>
            <a:ext cx="4422322" cy="687463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84647" y="304800"/>
            <a:ext cx="3857625" cy="1905000"/>
            <a:chOff x="533400" y="304800"/>
            <a:chExt cx="3048000" cy="1905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" name="Oval 1"/>
            <p:cNvSpPr/>
            <p:nvPr/>
          </p:nvSpPr>
          <p:spPr>
            <a:xfrm>
              <a:off x="533400" y="304800"/>
              <a:ext cx="3048000" cy="1905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0" y="609600"/>
              <a:ext cx="1676400" cy="136191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125" dirty="0" err="1">
                  <a:latin typeface="NikoshBAN" pitchFamily="2" charset="0"/>
                  <a:cs typeface="NikoshBAN" pitchFamily="2" charset="0"/>
                </a:rPr>
                <a:t>সঞ্চয়ের</a:t>
              </a:r>
              <a:r>
                <a:rPr lang="en-US" sz="4125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125" dirty="0" err="1">
                  <a:latin typeface="NikoshBAN" pitchFamily="2" charset="0"/>
                  <a:cs typeface="NikoshBAN" pitchFamily="2" charset="0"/>
                </a:rPr>
                <a:t>ভান্ডার</a:t>
              </a:r>
              <a:endParaRPr lang="en-US" sz="4125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74306" y="2133600"/>
            <a:ext cx="3857625" cy="1905000"/>
            <a:chOff x="6096000" y="2438400"/>
            <a:chExt cx="3048000" cy="1905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Oval 4"/>
            <p:cNvSpPr/>
            <p:nvPr/>
          </p:nvSpPr>
          <p:spPr>
            <a:xfrm>
              <a:off x="6096000" y="2438400"/>
              <a:ext cx="3048000" cy="1905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53200" y="3124200"/>
              <a:ext cx="1905000" cy="7271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125" dirty="0" err="1">
                  <a:latin typeface="NikoshBAN" pitchFamily="2" charset="0"/>
                  <a:cs typeface="NikoshBAN" pitchFamily="2" charset="0"/>
                </a:rPr>
                <a:t>মূল্যের</a:t>
              </a:r>
              <a:r>
                <a:rPr lang="en-US" sz="4125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125" dirty="0" err="1">
                  <a:latin typeface="NikoshBAN" pitchFamily="2" charset="0"/>
                  <a:cs typeface="NikoshBAN" pitchFamily="2" charset="0"/>
                </a:rPr>
                <a:t>বাহন</a:t>
              </a:r>
              <a:endParaRPr lang="en-US" sz="4125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56847" y="4114800"/>
            <a:ext cx="4725591" cy="2286000"/>
            <a:chOff x="4267200" y="4648200"/>
            <a:chExt cx="3048000" cy="1905000"/>
          </a:xfrm>
        </p:grpSpPr>
        <p:sp>
          <p:nvSpPr>
            <p:cNvPr id="4" name="Oval 3"/>
            <p:cNvSpPr/>
            <p:nvPr/>
          </p:nvSpPr>
          <p:spPr>
            <a:xfrm>
              <a:off x="4267200" y="4648200"/>
              <a:ext cx="3048000" cy="1905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05400" y="5105401"/>
              <a:ext cx="1577196" cy="1134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25" dirty="0" err="1">
                  <a:latin typeface="NikoshBAN" pitchFamily="2" charset="0"/>
                  <a:cs typeface="NikoshBAN" pitchFamily="2" charset="0"/>
                </a:rPr>
                <a:t>বিনিময়ের</a:t>
              </a:r>
              <a:r>
                <a:rPr lang="en-US" sz="4125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125" dirty="0" err="1">
                  <a:latin typeface="NikoshBAN" pitchFamily="2" charset="0"/>
                  <a:cs typeface="NikoshBAN" pitchFamily="2" charset="0"/>
                </a:rPr>
                <a:t>মাধ্যম</a:t>
              </a:r>
              <a:endParaRPr lang="en-US" sz="4125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3" name="Picture 12" descr="20110503-money-4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675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4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ka-450x2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697" y="0"/>
            <a:ext cx="6654403" cy="2956052"/>
          </a:xfrm>
          <a:prstGeom prst="rect">
            <a:avLst/>
          </a:prstGeom>
        </p:spPr>
      </p:pic>
      <p:pic>
        <p:nvPicPr>
          <p:cNvPr id="6" name="Picture 5" descr="b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926" y="3117969"/>
            <a:ext cx="4124105" cy="2166938"/>
          </a:xfrm>
          <a:prstGeom prst="rect">
            <a:avLst/>
          </a:prstGeom>
        </p:spPr>
      </p:pic>
      <p:pic>
        <p:nvPicPr>
          <p:cNvPr id="7" name="Picture 6" descr="dse_3.jpg"/>
          <p:cNvPicPr>
            <a:picLocks noChangeAspect="1"/>
          </p:cNvPicPr>
          <p:nvPr/>
        </p:nvPicPr>
        <p:blipFill>
          <a:blip r:embed="rId4"/>
          <a:srcRect l="23881" r="21724" b="73983"/>
          <a:stretch>
            <a:fillRect/>
          </a:stretch>
        </p:blipFill>
        <p:spPr>
          <a:xfrm>
            <a:off x="3684984" y="5334000"/>
            <a:ext cx="3954066" cy="83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3570" y="5321229"/>
            <a:ext cx="2396728" cy="9719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105313" tIns="52657" rIns="105313" bIns="52657" rtlCol="0">
            <a:spAutoFit/>
          </a:bodyPr>
          <a:lstStyle/>
          <a:p>
            <a:pPr algn="ctr"/>
            <a:r>
              <a:rPr lang="en-US" sz="5625" b="1" dirty="0"/>
              <a:t>১০%</a:t>
            </a:r>
            <a:r>
              <a:rPr lang="en-US" sz="5625" b="1" dirty="0">
                <a:latin typeface="NikoshBAN" pitchFamily="2" charset="0"/>
                <a:cs typeface="NikoshBAN" pitchFamily="2" charset="0"/>
              </a:rPr>
              <a:t>সুদ</a:t>
            </a:r>
            <a:endParaRPr lang="en-US" sz="5625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92178" y="6261141"/>
            <a:ext cx="3003947" cy="6257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105313" tIns="52657" rIns="105313" bIns="52657" rtlCol="0">
            <a:spAutoFit/>
          </a:bodyPr>
          <a:lstStyle/>
          <a:p>
            <a:r>
              <a:rPr lang="en-US" sz="3375" b="1" dirty="0" err="1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37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b="1" dirty="0" err="1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37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b="1" dirty="0" err="1">
                <a:latin typeface="NikoshBAN" pitchFamily="2" charset="0"/>
                <a:cs typeface="NikoshBAN" pitchFamily="2" charset="0"/>
              </a:rPr>
              <a:t>অনিশ্চিত</a:t>
            </a:r>
            <a:endParaRPr lang="en-US" sz="3375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55144687.jpg"/>
          <p:cNvPicPr>
            <a:picLocks noChangeAspect="1"/>
          </p:cNvPicPr>
          <p:nvPr/>
        </p:nvPicPr>
        <p:blipFill>
          <a:blip r:embed="rId5"/>
          <a:srcRect t="22438" r="11600"/>
          <a:stretch>
            <a:fillRect/>
          </a:stretch>
        </p:blipFill>
        <p:spPr>
          <a:xfrm>
            <a:off x="7610053" y="3286125"/>
            <a:ext cx="3859712" cy="1514475"/>
          </a:xfrm>
          <a:prstGeom prst="rect">
            <a:avLst/>
          </a:prstGeom>
        </p:spPr>
      </p:pic>
      <p:sp>
        <p:nvSpPr>
          <p:cNvPr id="13" name="Quad Arrow 12"/>
          <p:cNvSpPr/>
          <p:nvPr/>
        </p:nvSpPr>
        <p:spPr>
          <a:xfrm>
            <a:off x="4408289" y="3117969"/>
            <a:ext cx="2893219" cy="216693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13" tIns="52657" rIns="105313" bIns="52657" rtlCol="0" anchor="ctr"/>
          <a:lstStyle/>
          <a:p>
            <a:pPr algn="ctr"/>
            <a:endParaRPr lang="en-US" sz="1688"/>
          </a:p>
        </p:txBody>
      </p:sp>
      <p:sp>
        <p:nvSpPr>
          <p:cNvPr id="14" name="TextBox 13"/>
          <p:cNvSpPr txBox="1"/>
          <p:nvPr/>
        </p:nvSpPr>
        <p:spPr>
          <a:xfrm>
            <a:off x="8121253" y="5029201"/>
            <a:ext cx="3332559" cy="7411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05313" tIns="52657" rIns="105313" bIns="52657" rtlCol="0">
            <a:spAutoFit/>
          </a:bodyPr>
          <a:lstStyle/>
          <a:p>
            <a:r>
              <a:rPr lang="en-US" sz="4125" b="1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সুদের</a:t>
            </a:r>
            <a:r>
              <a:rPr lang="en-US" sz="4125" b="1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sz="4125" b="1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বিনিময়ে</a:t>
            </a:r>
            <a:r>
              <a:rPr lang="en-US" sz="4125" b="1" dirty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lang="en-US" sz="4125" b="1" dirty="0" err="1">
                <a:latin typeface="NikoshBAN" pitchFamily="2" charset="0"/>
                <a:ea typeface="MS Gothic" pitchFamily="49" charset="-128"/>
                <a:cs typeface="NikoshBAN" pitchFamily="2" charset="0"/>
              </a:rPr>
              <a:t>ঋণ</a:t>
            </a:r>
            <a:endParaRPr lang="en-US" sz="4125" b="1" dirty="0">
              <a:latin typeface="NikoshBAN" pitchFamily="2" charset="0"/>
              <a:ea typeface="MS Gothic" pitchFamily="49" charset="-128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38125" y="1857375"/>
            <a:ext cx="11358563" cy="4500563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13" tIns="52657" rIns="105313" bIns="52657" rtlCol="0" anchor="ctr"/>
          <a:lstStyle/>
          <a:p>
            <a:pPr algn="ctr"/>
            <a:r>
              <a:rPr lang="en-US" sz="8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8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বন্ড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ডিবেঞ্চার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4710" y="1001832"/>
            <a:ext cx="7245326" cy="12464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7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GB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7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GB" sz="7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GB" sz="7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3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" y="228627"/>
            <a:ext cx="11953875" cy="6310285"/>
          </a:xfrm>
          <a:prstGeom prst="rect">
            <a:avLst/>
          </a:prstGeom>
          <a:noFill/>
        </p:spPr>
        <p:txBody>
          <a:bodyPr wrap="square" lIns="105313" tIns="52657" rIns="105313" bIns="52657" rtlCol="0">
            <a:spAutoFit/>
          </a:bodyPr>
          <a:lstStyle/>
          <a:p>
            <a:r>
              <a:rPr lang="en-US" sz="8250" dirty="0">
                <a:latin typeface="NikoshBAN" pitchFamily="2" charset="0"/>
                <a:cs typeface="NikoshBAN" pitchFamily="2" charset="0"/>
              </a:rPr>
              <a:t>				</a:t>
            </a:r>
            <a:r>
              <a:rPr lang="en-US" sz="825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825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5063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বন্ড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063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ডিবেঞ্চার</a:t>
            </a:r>
            <a:r>
              <a:rPr lang="en-US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5063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বন্ড</a:t>
            </a:r>
            <a:r>
              <a:rPr lang="en-US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ডিবেঞ্চারের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5063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3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12192000" cy="15240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কোম্পানি কর্তৃক ইস্যুকৃত সাধারণ </a:t>
            </a:r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শেয়ার, অগ্রাধিকার শেয়ার, বন্ড ও ডিবেঞ্চার এসব অর্থায়নের হাতিয়ার বিনিয়োগকারীদের জন্য বিনিয়োগের উৎস হিসেবে বিবেচিত হয়।</a:t>
            </a:r>
            <a:endParaRPr lang="bn-BD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685800"/>
            <a:ext cx="1828800" cy="609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endParaRPr lang="bn-BD" sz="6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bnh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5107675"/>
            <a:ext cx="3111546" cy="13744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 descr="imagesfg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845" y="4876801"/>
            <a:ext cx="3810000" cy="15842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 descr="images2222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876800"/>
            <a:ext cx="3448050" cy="1428750"/>
          </a:xfrm>
          <a:prstGeom prst="rect">
            <a:avLst/>
          </a:prstGeom>
        </p:spPr>
      </p:pic>
      <p:pic>
        <p:nvPicPr>
          <p:cNvPr id="13" name="Picture 12" descr="imagesdg8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1" y="3219036"/>
            <a:ext cx="3429001" cy="1610138"/>
          </a:xfrm>
          <a:prstGeom prst="rect">
            <a:avLst/>
          </a:prstGeom>
        </p:spPr>
      </p:pic>
      <p:pic>
        <p:nvPicPr>
          <p:cNvPr id="14" name="Picture 13" descr="imagesnjj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1" y="3238500"/>
            <a:ext cx="3152064" cy="1600200"/>
          </a:xfrm>
          <a:prstGeom prst="rect">
            <a:avLst/>
          </a:prstGeom>
        </p:spPr>
      </p:pic>
      <p:pic>
        <p:nvPicPr>
          <p:cNvPr id="15" name="Picture 14" descr="images4q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0" y="3200400"/>
            <a:ext cx="3733800" cy="1600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0" y="304800"/>
            <a:ext cx="12192000" cy="64008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5" y="0"/>
            <a:ext cx="8101012" cy="3590334"/>
          </a:xfrm>
          <a:prstGeom prst="rect">
            <a:avLst/>
          </a:prstGeom>
        </p:spPr>
      </p:pic>
      <p:pic>
        <p:nvPicPr>
          <p:cNvPr id="3" name="Picture 2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90334"/>
            <a:ext cx="5786438" cy="3267666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228034" y="5867400"/>
            <a:ext cx="867966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13" tIns="52657" rIns="105313" bIns="52657" rtlCol="0" anchor="ctr"/>
          <a:lstStyle/>
          <a:p>
            <a:pPr algn="ctr"/>
            <a:endParaRPr lang="en-US" sz="1688"/>
          </a:p>
        </p:txBody>
      </p:sp>
      <p:sp>
        <p:nvSpPr>
          <p:cNvPr id="5" name="TextBox 4"/>
          <p:cNvSpPr txBox="1"/>
          <p:nvPr/>
        </p:nvSpPr>
        <p:spPr>
          <a:xfrm>
            <a:off x="1813560" y="5759424"/>
            <a:ext cx="3414474" cy="596926"/>
          </a:xfrm>
          <a:prstGeom prst="rect">
            <a:avLst/>
          </a:prstGeom>
          <a:noFill/>
        </p:spPr>
        <p:txBody>
          <a:bodyPr wrap="square" lIns="105313" tIns="52657" rIns="105313" bIns="52657" rtlCol="0">
            <a:spAutoFit/>
          </a:bodyPr>
          <a:lstStyle/>
          <a:p>
            <a:pPr algn="just"/>
            <a:r>
              <a:rPr lang="en-US" sz="318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শেয়ারের</a:t>
            </a:r>
            <a:r>
              <a:rPr lang="en-US" sz="31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8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31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88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ওঠানামা</a:t>
            </a:r>
            <a:endParaRPr lang="en-US" sz="318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17723" y="1524002"/>
            <a:ext cx="2274277" cy="668932"/>
          </a:xfrm>
          <a:prstGeom prst="rect">
            <a:avLst/>
          </a:prstGeom>
          <a:noFill/>
        </p:spPr>
        <p:txBody>
          <a:bodyPr wrap="square" lIns="105313" tIns="52657" rIns="105313" bIns="52657" rtlCol="0">
            <a:spAutoFit/>
          </a:bodyPr>
          <a:lstStyle/>
          <a:p>
            <a:pPr algn="just"/>
            <a:r>
              <a:rPr lang="en-US" sz="365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শেয়ের</a:t>
            </a:r>
            <a:r>
              <a:rPr lang="en-US" sz="365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5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endParaRPr lang="en-US" sz="365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8507016" y="1676400"/>
            <a:ext cx="964406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313" tIns="52657" rIns="105313" bIns="52657" rtlCol="0" anchor="ctr"/>
          <a:lstStyle/>
          <a:p>
            <a:pPr algn="ctr"/>
            <a:endParaRPr lang="en-US" sz="1688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lever-pakistan-ltd-1-638.jpg"/>
          <p:cNvPicPr>
            <a:picLocks noChangeAspect="1"/>
          </p:cNvPicPr>
          <p:nvPr/>
        </p:nvPicPr>
        <p:blipFill>
          <a:blip r:embed="rId2"/>
          <a:srcRect t="23875" r="33962"/>
          <a:stretch>
            <a:fillRect/>
          </a:stretch>
        </p:blipFill>
        <p:spPr>
          <a:xfrm>
            <a:off x="1273969" y="1752600"/>
            <a:ext cx="6750844" cy="46164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2332" y="475984"/>
            <a:ext cx="5647336" cy="813331"/>
          </a:xfrm>
          <a:prstGeom prst="rect">
            <a:avLst/>
          </a:prstGeom>
          <a:noFill/>
        </p:spPr>
        <p:txBody>
          <a:bodyPr wrap="square" lIns="105313" tIns="52657" rIns="105313" bIns="52657" rtlCol="0">
            <a:spAutoFit/>
          </a:bodyPr>
          <a:lstStyle/>
          <a:p>
            <a:pPr algn="ctr"/>
            <a:r>
              <a:rPr lang="en-US" sz="4594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ইউনিলিভার</a:t>
            </a:r>
            <a:r>
              <a:rPr lang="en-US" sz="459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94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59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94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লিঃ</a:t>
            </a:r>
            <a:endParaRPr lang="en-US" sz="459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unilever-pakistan-ltd-1-638.jpg"/>
          <p:cNvPicPr>
            <a:picLocks noChangeAspect="1"/>
          </p:cNvPicPr>
          <p:nvPr/>
        </p:nvPicPr>
        <p:blipFill>
          <a:blip r:embed="rId2"/>
          <a:srcRect l="65094" t="35184" r="1887" b="14555"/>
          <a:stretch>
            <a:fillRect/>
          </a:stretch>
        </p:blipFill>
        <p:spPr>
          <a:xfrm>
            <a:off x="7928372" y="2438400"/>
            <a:ext cx="3375422" cy="304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9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436</Words>
  <Application>Microsoft Office PowerPoint</Application>
  <PresentationFormat>Widescreen</PresentationFormat>
  <Paragraphs>127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MS Gothic</vt:lpstr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ASHFE</dc:creator>
  <cp:lastModifiedBy>Lm Ashab Uddin Ridoy</cp:lastModifiedBy>
  <cp:revision>10</cp:revision>
  <dcterms:created xsi:type="dcterms:W3CDTF">2019-06-28T08:04:18Z</dcterms:created>
  <dcterms:modified xsi:type="dcterms:W3CDTF">2020-06-02T09:07:31Z</dcterms:modified>
</cp:coreProperties>
</file>