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425" r:id="rId2"/>
    <p:sldId id="256" r:id="rId3"/>
    <p:sldId id="257" r:id="rId4"/>
    <p:sldId id="448" r:id="rId5"/>
    <p:sldId id="411" r:id="rId6"/>
    <p:sldId id="379" r:id="rId7"/>
    <p:sldId id="315" r:id="rId8"/>
    <p:sldId id="437" r:id="rId9"/>
    <p:sldId id="427" r:id="rId10"/>
    <p:sldId id="449" r:id="rId11"/>
    <p:sldId id="445" r:id="rId12"/>
    <p:sldId id="446" r:id="rId13"/>
    <p:sldId id="447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9900"/>
    <a:srgbClr val="0000FF"/>
    <a:srgbClr val="99FF33"/>
    <a:srgbClr val="00FF00"/>
    <a:srgbClr val="CC3300"/>
    <a:srgbClr val="009900"/>
    <a:srgbClr val="FF0066"/>
    <a:srgbClr val="66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457200" y="152401"/>
            <a:ext cx="8229600" cy="5333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31183"/>
              </p:ext>
            </p:extLst>
          </p:nvPr>
        </p:nvGraphicFramePr>
        <p:xfrm>
          <a:off x="685800" y="924560"/>
          <a:ext cx="7848600" cy="5400048"/>
        </p:xfrm>
        <a:graphic>
          <a:graphicData uri="http://schemas.openxmlformats.org/drawingml/2006/table">
            <a:tbl>
              <a:tblPr firstRow="1" bandRow="1"/>
              <a:tblGrid>
                <a:gridCol w="508705">
                  <a:extLst>
                    <a:ext uri="{9D8B030D-6E8A-4147-A177-3AD203B41FA5}">
                      <a16:colId xmlns:a16="http://schemas.microsoft.com/office/drawing/2014/main" val="3167347234"/>
                    </a:ext>
                  </a:extLst>
                </a:gridCol>
                <a:gridCol w="5668433">
                  <a:extLst>
                    <a:ext uri="{9D8B030D-6E8A-4147-A177-3AD203B41FA5}">
                      <a16:colId xmlns:a16="http://schemas.microsoft.com/office/drawing/2014/main" val="3237277582"/>
                    </a:ext>
                  </a:extLst>
                </a:gridCol>
                <a:gridCol w="872067">
                  <a:extLst>
                    <a:ext uri="{9D8B030D-6E8A-4147-A177-3AD203B41FA5}">
                      <a16:colId xmlns:a16="http://schemas.microsoft.com/office/drawing/2014/main" val="1754745583"/>
                    </a:ext>
                  </a:extLst>
                </a:gridCol>
                <a:gridCol w="799395">
                  <a:extLst>
                    <a:ext uri="{9D8B030D-6E8A-4147-A177-3AD203B41FA5}">
                      <a16:colId xmlns:a16="http://schemas.microsoft.com/office/drawing/2014/main" val="3174442748"/>
                    </a:ext>
                  </a:extLst>
                </a:gridCol>
              </a:tblGrid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হ্যাঁ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(১)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(০)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86981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তুমি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পরিকল্পনা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প্রণয়ঙ্করতে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338192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তুমি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যেকোন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সিদ্ধান্ত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সহজে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704653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তুমি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দায়িত্ব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আগ্রহী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47027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তোমাকে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অন্যরা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বিশ্বাস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সম্মান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539995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পরিপূর্ণ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শারীরিক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সুস্থ্যতা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854111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তুমি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দীর্ঘক্ষণ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পারদর্শী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15611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তুমি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সকলের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স্বাচ্ছন্দ্য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709911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তুমি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পূরণে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অন্যদেরকে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প্রভাবিত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7375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চিন্তা-চেতনা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অন্যরা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বুঝতে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10532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তুমি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চাও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ব্যাপক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84510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সংক্রান্ত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67002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বিপণনে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অভিজ্ঞতা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587927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পর্যাপ্ত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অর্থের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22840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শুরুতে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মালামাল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99494"/>
                  </a:ext>
                </a:extLst>
              </a:tr>
              <a:tr h="337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১৫.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তুমি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সবকিছুর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উর্ধ্বে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চাও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?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7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3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457200" y="304800"/>
            <a:ext cx="8229600" cy="6096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534400" cy="4343400"/>
          </a:xfrm>
          <a:prstGeom prst="rect">
            <a:avLst/>
          </a:prstGeom>
          <a:ln w="57150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--- ১১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--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--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ইচ্ছাশক্তি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558516" y="216535"/>
            <a:ext cx="4114800" cy="838200"/>
          </a:xfrm>
          <a:prstGeom prst="bevel">
            <a:avLst/>
          </a:prstGeom>
          <a:noFill/>
          <a:ln w="190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295400"/>
            <a:ext cx="8338765" cy="1447800"/>
          </a:xfrm>
          <a:prstGeom prst="roundRect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670" y="2983865"/>
            <a:ext cx="8245295" cy="3264535"/>
          </a:xfrm>
          <a:prstGeom prst="rect">
            <a:avLst/>
          </a:prstGeom>
          <a:ln w="57150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অবিচল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প্রতকূলতা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762000" y="152400"/>
            <a:ext cx="4343400" cy="1143000"/>
          </a:xfrm>
          <a:prstGeom prst="cloudCallout">
            <a:avLst>
              <a:gd name="adj1" fmla="val 3719"/>
              <a:gd name="adj2" fmla="val 9395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459720" y="2015589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90600" y="2576684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1" y="2595017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48" y="1530284"/>
            <a:ext cx="730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1991691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693" y="2115639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52" y="2047483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045842" y="2529640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1" y="3617997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১২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172667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১৫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2" y="4191000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১০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3126267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33099" y="3594099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১৩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80" y="3686318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733" y="3720125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693" y="4276091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1" y="5294397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49067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2" y="5867400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4800" y="4802667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270499"/>
            <a:ext cx="2895600" cy="4572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44" y="5388022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450" y="5893953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52270" y="5279371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370515" y="4174700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44" y="5945107"/>
            <a:ext cx="39017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9" grpId="0" animBg="1"/>
      <p:bldP spid="79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733800"/>
            <a:ext cx="8382000" cy="297180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চিন্তা-ভাবনা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আমিনুলের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00" y="304800"/>
            <a:ext cx="8001000" cy="3009900"/>
            <a:chOff x="533400" y="304800"/>
            <a:chExt cx="8001000" cy="3009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04800"/>
              <a:ext cx="8001000" cy="30099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3400" y="329625"/>
              <a:ext cx="19912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4572000"/>
            <a:ext cx="9144000" cy="1600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3" y="762000"/>
            <a:ext cx="7553194" cy="3124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371600" y="152400"/>
            <a:ext cx="6324600" cy="1295400"/>
          </a:xfrm>
          <a:prstGeom prst="horizontalScroll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458200" cy="4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9093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86200" y="1676400"/>
            <a:ext cx="4724400" cy="3439767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" y="990599"/>
            <a:ext cx="3429000" cy="47244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43400" y="990599"/>
            <a:ext cx="4419600" cy="4857750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আত্মবিশ্লেষণ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০২/০৬/২০২০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393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152400" y="5303585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u="sng" dirty="0">
                <a:latin typeface="NikoshBAN" panose="02000000000000000000" pitchFamily="2" charset="0"/>
                <a:cs typeface="NikoshBAN" panose="02000000000000000000" pitchFamily="2" charset="0"/>
              </a:rPr>
              <a:t>জীবন ও অভিজ্ঞতা ভিত্তিক প্রশ্ন-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সবলতা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দূর্বলতা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5EA3D-59DF-40C8-9678-B519D1665FD7}"/>
              </a:ext>
            </a:extLst>
          </p:cNvPr>
          <p:cNvSpPr txBox="1"/>
          <p:nvPr/>
        </p:nvSpPr>
        <p:spPr>
          <a:xfrm>
            <a:off x="2362200" y="105132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>
          <a:xfrm>
            <a:off x="905651" y="868011"/>
            <a:ext cx="2286000" cy="1828800"/>
            <a:chOff x="3511100" y="458614"/>
            <a:chExt cx="2190750" cy="22383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100" y="458614"/>
              <a:ext cx="2190750" cy="22383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511100" y="2296879"/>
              <a:ext cx="2055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99FF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পরিকল্পনা</a:t>
              </a:r>
              <a:r>
                <a:rPr lang="en-US" sz="2000" dirty="0" smtClean="0">
                  <a:solidFill>
                    <a:srgbClr val="99FF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99FF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প্রণয়নে</a:t>
              </a:r>
              <a:r>
                <a:rPr lang="en-US" sz="2000" dirty="0" smtClean="0">
                  <a:solidFill>
                    <a:srgbClr val="99FF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99FF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সক্ষম</a:t>
              </a:r>
              <a:endParaRPr lang="en-US" sz="2000" dirty="0">
                <a:solidFill>
                  <a:srgbClr val="99FF3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25401" y="2894728"/>
            <a:ext cx="2334711" cy="1892453"/>
            <a:chOff x="6324600" y="2821288"/>
            <a:chExt cx="2334711" cy="1892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311" y="2821288"/>
              <a:ext cx="2286000" cy="180499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324600" y="4313631"/>
              <a:ext cx="1734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পর্যাপ্ত</a:t>
              </a:r>
              <a:r>
                <a:rPr lang="en-US" sz="2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অর্থের</a:t>
              </a:r>
              <a:r>
                <a:rPr lang="en-US" sz="2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যোগান</a:t>
              </a:r>
              <a:endPara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/>
          </p:cNvPicPr>
          <p:nvPr/>
        </p:nvPicPr>
        <p:blipFill rotWithShape="1">
          <a:blip r:embed="rId4"/>
          <a:srcRect b="5879"/>
          <a:stretch/>
        </p:blipFill>
        <p:spPr>
          <a:xfrm>
            <a:off x="3611369" y="865640"/>
            <a:ext cx="2286000" cy="18013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6853" b="9085"/>
          <a:stretch/>
        </p:blipFill>
        <p:spPr>
          <a:xfrm>
            <a:off x="6324600" y="833958"/>
            <a:ext cx="2214705" cy="180136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628459" y="2887101"/>
            <a:ext cx="2288228" cy="1987268"/>
            <a:chOff x="3628459" y="2887101"/>
            <a:chExt cx="2288228" cy="19872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1" t="1962" r="721" b="-1962"/>
            <a:stretch/>
          </p:blipFill>
          <p:spPr>
            <a:xfrm>
              <a:off x="3660656" y="2887101"/>
              <a:ext cx="2256031" cy="18288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628459" y="4313631"/>
              <a:ext cx="1404589" cy="56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শারীরিক</a:t>
              </a:r>
              <a:r>
                <a:rPr lang="en-US" sz="2000" dirty="0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সুস্থতা</a:t>
              </a:r>
              <a:endParaRPr lang="en-US" sz="20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86" y="2880804"/>
            <a:ext cx="2347163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7D42A382-68B4-4601-9187-378DEDFBD019}"/>
              </a:ext>
            </a:extLst>
          </p:cNvPr>
          <p:cNvSpPr/>
          <p:nvPr/>
        </p:nvSpPr>
        <p:spPr>
          <a:xfrm>
            <a:off x="304800" y="1066800"/>
            <a:ext cx="8534400" cy="4724400"/>
          </a:xfrm>
          <a:prstGeom prst="bevel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endParaRPr lang="bn-IN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1676400"/>
            <a:ext cx="8686800" cy="3200400"/>
          </a:xfrm>
          <a:prstGeom prst="roundRect">
            <a:avLst/>
          </a:prstGeom>
          <a:ln w="57150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BD0D1-EC16-4787-A7B7-098C0C4EA92D}"/>
              </a:ext>
            </a:extLst>
          </p:cNvPr>
          <p:cNvSpPr txBox="1"/>
          <p:nvPr/>
        </p:nvSpPr>
        <p:spPr>
          <a:xfrm>
            <a:off x="304800" y="15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1211A-F4B5-4774-AC16-E388865ED4A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581400"/>
            <a:ext cx="3200400" cy="2286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38200"/>
            <a:ext cx="3200400" cy="2286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83" y="838200"/>
            <a:ext cx="3200400" cy="22860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83" y="3581400"/>
            <a:ext cx="3200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467495" y="216535"/>
            <a:ext cx="4114800" cy="838200"/>
          </a:xfrm>
          <a:prstGeom prst="bevel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22742"/>
            <a:ext cx="2466975" cy="18478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29000" y="1905000"/>
            <a:ext cx="5286376" cy="1066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496" y="4038600"/>
            <a:ext cx="8247880" cy="1524000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আত্ম-বিশ্লেষণ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12218</TotalTime>
  <Words>597</Words>
  <Application>Microsoft Office PowerPoint</Application>
  <PresentationFormat>On-screen Show (4:3)</PresentationFormat>
  <Paragraphs>110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2040</cp:revision>
  <dcterms:created xsi:type="dcterms:W3CDTF">2006-08-16T00:00:00Z</dcterms:created>
  <dcterms:modified xsi:type="dcterms:W3CDTF">2020-06-02T04:55:15Z</dcterms:modified>
</cp:coreProperties>
</file>