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2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498930-BFD3-49B4-B556-D08FF979FD76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78D2AA-1AA9-40A3-80FF-036BC70F5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52832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9144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ফলের ৫টি প্রয়োজনীয়তা উল্ল্যেখ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8382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দলিয় কাজঃ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7952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প্র কার ফলের একটি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5581_424897154230743_2017187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305800" cy="4313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819400"/>
            <a:ext cx="3657600" cy="2262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মোঃ রজব আলী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(বিজ্ঞা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মুকুল একাডেমী উচ্চ বিদ্যালয়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ঘাটাইল,টাঙ্গাইল।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30890"/>
            <a:ext cx="4495800" cy="16764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দশম(উদ্ভিদের অঙ্গ সংস্থান)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000250"/>
            <a:ext cx="819150" cy="81915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horier_1337079166_1-05.Blackbe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68636"/>
            <a:ext cx="2819400" cy="2037017"/>
          </a:xfrm>
          <a:prstGeom prst="rect">
            <a:avLst/>
          </a:prstGeom>
        </p:spPr>
      </p:pic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838200"/>
            <a:ext cx="2952750" cy="2005642"/>
          </a:xfrm>
          <a:prstGeom prst="rect">
            <a:avLst/>
          </a:prstGeom>
        </p:spPr>
      </p:pic>
      <p:pic>
        <p:nvPicPr>
          <p:cNvPr id="4" name="Picture 3" descr="Fruits-Of-Banglades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05200"/>
            <a:ext cx="3200400" cy="2133600"/>
          </a:xfrm>
          <a:prstGeom prst="rect">
            <a:avLst/>
          </a:prstGeom>
        </p:spPr>
      </p:pic>
      <p:pic>
        <p:nvPicPr>
          <p:cNvPr id="5" name="Picture 4" descr="482816_494699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762000"/>
            <a:ext cx="3028555" cy="2152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791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895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048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791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প্রকার ফল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hosh"/>
              </a:rPr>
              <a:t>এসো</a:t>
            </a:r>
            <a:r>
              <a:rPr lang="en-US" sz="2800" dirty="0" smtClean="0">
                <a:solidFill>
                  <a:srgbClr val="00B050"/>
                </a:solidFill>
                <a:latin typeface="Nikhosh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hosh"/>
              </a:rPr>
              <a:t>আমরা</a:t>
            </a:r>
            <a:r>
              <a:rPr lang="en-US" sz="2800" dirty="0" smtClean="0">
                <a:solidFill>
                  <a:srgbClr val="00B050"/>
                </a:solidFill>
                <a:latin typeface="Nikhosh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hosh"/>
              </a:rPr>
              <a:t>কিছু</a:t>
            </a:r>
            <a:r>
              <a:rPr lang="en-US" sz="2800" dirty="0" smtClean="0">
                <a:solidFill>
                  <a:srgbClr val="00B050"/>
                </a:solidFill>
                <a:latin typeface="Nikhosh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hosh"/>
              </a:rPr>
              <a:t>ছবি</a:t>
            </a:r>
            <a:r>
              <a:rPr lang="en-US" sz="2800" dirty="0" smtClean="0">
                <a:solidFill>
                  <a:srgbClr val="00B050"/>
                </a:solidFill>
                <a:latin typeface="Nikhosh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hosh"/>
              </a:rPr>
              <a:t>দেখি</a:t>
            </a:r>
            <a:endParaRPr lang="en-US" sz="2800" dirty="0">
              <a:solidFill>
                <a:srgbClr val="00B050"/>
              </a:solidFill>
              <a:latin typeface="Nikhosh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7620000" cy="3733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7620000" cy="316687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ফলের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দিতে 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ফলের বিভিন্ন অংশ চিহ্নিত করতে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ফলের প্রকারভেদ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ফলের উপকারিতা ব্যাখ্যা করতে পারবে   </a:t>
            </a:r>
          </a:p>
          <a:p>
            <a:pPr>
              <a:buFont typeface="Wingdings" pitchFamily="2" charset="2"/>
              <a:buChar char="Ø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2816_49469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3559175" cy="2669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495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ফলঃ ফুলের গর্ভাশয় নিষিক্ত,পরিপুষ্ট ও পরিপক্ক হয়ে যে অঙ্গ গঠন করে তাকে ফল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33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go-seed-202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65532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বহিঃত্বক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352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অন্তঃত্বক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667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মধ্যত্বক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09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ফলের বিভিন্ন 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s-Of-Banglades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50900" y="1308100"/>
            <a:ext cx="5105400" cy="340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838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ফলের প্রকার ভেদঃ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44780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 প্রধানত দুই প্রকার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 ফল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অপ্রকৃত ফল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12877361374970c0147e1957a2f970b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2721801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667000"/>
            <a:ext cx="4343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ফলের উপকারিতাঃ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দৈনন্দিন জীবনে আমাদের প্রয়োজনীয় ভিটামিন সি” ফল থেকেই পেয়ে থাকি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রোগ প্রতিরোধক্ষমতা বৃদ্ধি করে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রক্ত সঞ্চালনে সহায়তা করে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</TotalTime>
  <Words>142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Lucida Sans Unicode</vt:lpstr>
      <vt:lpstr>Nikhosh</vt:lpstr>
      <vt:lpstr>NikoshBAN</vt:lpstr>
      <vt:lpstr>Verdana</vt:lpstr>
      <vt:lpstr>Vrinda</vt:lpstr>
      <vt:lpstr>Wingdings</vt:lpstr>
      <vt:lpstr>Wingdings 2</vt:lpstr>
      <vt:lpstr>Wingdings 3</vt:lpstr>
      <vt:lpstr>Concourse</vt:lpstr>
      <vt:lpstr>PowerPoint Presentation</vt:lpstr>
      <vt:lpstr>পরিচিতি</vt:lpstr>
      <vt:lpstr>PowerPoint Presentation</vt:lpstr>
      <vt:lpstr> ফল 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ফলের ৫টি প্রয়োজনীয়তা উল্ল্যেখ কর</vt:lpstr>
      <vt:lpstr>মুল্যায়ন</vt:lpstr>
      <vt:lpstr>বাড়ির কাজ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TSS</dc:creator>
  <cp:lastModifiedBy>Path finder</cp:lastModifiedBy>
  <cp:revision>60</cp:revision>
  <dcterms:created xsi:type="dcterms:W3CDTF">2015-09-06T12:06:06Z</dcterms:created>
  <dcterms:modified xsi:type="dcterms:W3CDTF">2020-06-02T09:07:21Z</dcterms:modified>
</cp:coreProperties>
</file>