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sldIdLst>
    <p:sldId id="283" r:id="rId6"/>
    <p:sldId id="257" r:id="rId7"/>
    <p:sldId id="280" r:id="rId8"/>
    <p:sldId id="284" r:id="rId9"/>
    <p:sldId id="261" r:id="rId10"/>
    <p:sldId id="285" r:id="rId11"/>
    <p:sldId id="259" r:id="rId12"/>
    <p:sldId id="275" r:id="rId13"/>
    <p:sldId id="264" r:id="rId14"/>
    <p:sldId id="294" r:id="rId15"/>
    <p:sldId id="287" r:id="rId16"/>
    <p:sldId id="295" r:id="rId17"/>
    <p:sldId id="296" r:id="rId18"/>
    <p:sldId id="297" r:id="rId19"/>
    <p:sldId id="289" r:id="rId20"/>
    <p:sldId id="292" r:id="rId21"/>
    <p:sldId id="299" r:id="rId22"/>
    <p:sldId id="301" r:id="rId23"/>
    <p:sldId id="302" r:id="rId24"/>
    <p:sldId id="303" r:id="rId25"/>
    <p:sldId id="277" r:id="rId26"/>
    <p:sldId id="278" r:id="rId27"/>
    <p:sldId id="271" r:id="rId28"/>
    <p:sldId id="274" r:id="rId29"/>
    <p:sldId id="281" r:id="rId30"/>
    <p:sldId id="263" r:id="rId31"/>
  </p:sldIdLst>
  <p:sldSz cx="7315200" cy="5486400" type="B5JIS"/>
  <p:notesSz cx="6858000" cy="9144000"/>
  <p:defaultTextStyle>
    <a:defPPr>
      <a:defRPr lang="en-US"/>
    </a:defPPr>
    <a:lvl1pPr marL="0" algn="l" defTabSz="7263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3156" algn="l" defTabSz="7263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26313" algn="l" defTabSz="7263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089468" algn="l" defTabSz="7263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52623" algn="l" defTabSz="7263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15780" algn="l" defTabSz="7263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178936" algn="l" defTabSz="7263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42094" algn="l" defTabSz="7263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05248" algn="l" defTabSz="7263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F54"/>
    <a:srgbClr val="49DC25"/>
    <a:srgbClr val="EA3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84" y="-444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6729" y="1097280"/>
            <a:ext cx="6281320" cy="1463040"/>
          </a:xfrm>
          <a:ln>
            <a:noFill/>
          </a:ln>
        </p:spPr>
        <p:txBody>
          <a:bodyPr vert="horz" tIns="0" rIns="153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26725" y="2582832"/>
            <a:ext cx="6283757" cy="1402080"/>
          </a:xfrm>
        </p:spPr>
        <p:txBody>
          <a:bodyPr lIns="0" rIns="15357"/>
          <a:lstStyle>
            <a:lvl1pPr marL="0" marR="38390" indent="0" algn="r">
              <a:buNone/>
              <a:defRPr>
                <a:solidFill>
                  <a:schemeClr val="tx1"/>
                </a:solidFill>
              </a:defRPr>
            </a:lvl1pPr>
            <a:lvl2pPr marL="383906" indent="0" algn="ctr">
              <a:buNone/>
            </a:lvl2pPr>
            <a:lvl3pPr marL="767811" indent="0" algn="ctr">
              <a:buNone/>
            </a:lvl3pPr>
            <a:lvl4pPr marL="1151719" indent="0" algn="ctr">
              <a:buNone/>
            </a:lvl4pPr>
            <a:lvl5pPr marL="1535627" indent="0" algn="ctr">
              <a:buNone/>
            </a:lvl5pPr>
            <a:lvl6pPr marL="1919530" indent="0" algn="ctr">
              <a:buNone/>
            </a:lvl6pPr>
            <a:lvl7pPr marL="2303437" indent="0" algn="ctr">
              <a:buNone/>
            </a:lvl7pPr>
            <a:lvl8pPr marL="2687343" indent="0" algn="ctr">
              <a:buNone/>
            </a:lvl8pPr>
            <a:lvl9pPr marL="307124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3" y="731520"/>
            <a:ext cx="1645920" cy="416941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731520"/>
            <a:ext cx="4815840" cy="416941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6729" y="1097280"/>
            <a:ext cx="6281320" cy="1463040"/>
          </a:xfrm>
          <a:ln>
            <a:noFill/>
          </a:ln>
        </p:spPr>
        <p:txBody>
          <a:bodyPr vert="horz" tIns="0" rIns="1357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26725" y="2582832"/>
            <a:ext cx="6283757" cy="1402080"/>
          </a:xfrm>
        </p:spPr>
        <p:txBody>
          <a:bodyPr lIns="0" rIns="13573"/>
          <a:lstStyle>
            <a:lvl1pPr marL="0" marR="33936" indent="0" algn="r">
              <a:buNone/>
              <a:defRPr>
                <a:solidFill>
                  <a:schemeClr val="tx1"/>
                </a:solidFill>
              </a:defRPr>
            </a:lvl1pPr>
            <a:lvl2pPr marL="339349" indent="0" algn="ctr">
              <a:buNone/>
            </a:lvl2pPr>
            <a:lvl3pPr marL="678694" indent="0" algn="ctr">
              <a:buNone/>
            </a:lvl3pPr>
            <a:lvl4pPr marL="1018042" indent="0" algn="ctr">
              <a:buNone/>
            </a:lvl4pPr>
            <a:lvl5pPr marL="1357389" indent="0" algn="ctr">
              <a:buNone/>
            </a:lvl5pPr>
            <a:lvl6pPr marL="1696734" indent="0" algn="ctr">
              <a:buNone/>
            </a:lvl6pPr>
            <a:lvl7pPr marL="2036080" indent="0" algn="ctr">
              <a:buNone/>
            </a:lvl7pPr>
            <a:lvl8pPr marL="2375429" indent="0" algn="ctr">
              <a:buNone/>
            </a:lvl8pPr>
            <a:lvl9pPr marL="271477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EF1DD-A543-443B-9AB1-95A9BE0FDFDB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9ADE0-F2CE-4ECE-B384-D0C806E68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7DF63-C50D-4A01-96C6-8582362B1A8A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63078-241A-4E8A-A2D9-2FBE9567A5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80" y="1053405"/>
            <a:ext cx="6217920" cy="108996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280" y="2163747"/>
            <a:ext cx="6217920" cy="1207770"/>
          </a:xfrm>
        </p:spPr>
        <p:txBody>
          <a:bodyPr lIns="33936" rIns="33936"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9236D-4A6E-4446-B94B-07214E6094C4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17226-9FD5-436D-9B51-E728A08D29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1" y="1536066"/>
            <a:ext cx="3230880" cy="3547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1" y="1536066"/>
            <a:ext cx="3230880" cy="3547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33B09-6BD7-486F-A38E-D56F5DCD1D69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6985B-8319-4B7E-86D9-FDF45921D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</p:spPr>
        <p:txBody>
          <a:bodyPr tIns="33936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6" y="1484214"/>
            <a:ext cx="3232153" cy="527484"/>
          </a:xfrm>
        </p:spPr>
        <p:txBody>
          <a:bodyPr lIns="33936" tIns="0" rIns="33936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31" y="1487820"/>
            <a:ext cx="3233421" cy="523872"/>
          </a:xfrm>
        </p:spPr>
        <p:txBody>
          <a:bodyPr lIns="33936" tIns="0" rIns="33936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6" y="2011707"/>
            <a:ext cx="3232153" cy="3076578"/>
          </a:xfrm>
        </p:spPr>
        <p:txBody>
          <a:bodyPr tIns="0"/>
          <a:lstStyle>
            <a:lvl1pPr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31" y="2011707"/>
            <a:ext cx="3233421" cy="3076578"/>
          </a:xfrm>
        </p:spPr>
        <p:txBody>
          <a:bodyPr tIns="0"/>
          <a:lstStyle>
            <a:lvl1pPr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BC0FD-77EB-4330-8513-B926FC47077E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1C912-EF9A-4D16-8421-5D0CDB2E4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63268"/>
            <a:ext cx="6644640" cy="914400"/>
          </a:xfrm>
        </p:spPr>
        <p:txBody>
          <a:bodyPr vert="horz" tIns="3393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230DA-3729-49CE-A6B8-A5E5A6A97430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0603C-64F2-403C-B609-6AECCF08D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6EB74-C27C-4865-BB69-A92213B4FBE0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207EA-CA97-4938-B96E-8B0B50FA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11480"/>
            <a:ext cx="2194560" cy="92964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8641" y="1341120"/>
            <a:ext cx="2194560" cy="3657600"/>
          </a:xfrm>
        </p:spPr>
        <p:txBody>
          <a:bodyPr lIns="13573" rIns="13573"/>
          <a:lstStyle>
            <a:lvl1pPr marL="0" indent="0" algn="l">
              <a:buNone/>
              <a:defRPr sz="1000"/>
            </a:lvl1pPr>
            <a:lvl2pPr indent="0" algn="l">
              <a:buNone/>
              <a:defRPr sz="800"/>
            </a:lvl2pPr>
            <a:lvl3pPr indent="0" algn="l">
              <a:buNone/>
              <a:defRPr sz="600"/>
            </a:lvl3pPr>
            <a:lvl4pPr indent="0" algn="l">
              <a:buNone/>
              <a:defRPr sz="600"/>
            </a:lvl4pPr>
            <a:lvl5pPr indent="0" algn="l">
              <a:buNone/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6" y="1341120"/>
            <a:ext cx="4089400" cy="3657600"/>
          </a:xfrm>
        </p:spPr>
        <p:txBody>
          <a:bodyPr tIns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40D77-8DD9-4643-AA81-6182D82DFF8A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3E6CC-5FB4-4250-ABC4-D6FA4E242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532603" y="886464"/>
            <a:ext cx="4206240" cy="32918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68" tIns="33936" rIns="67868" bIns="3393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403316" y="4287834"/>
            <a:ext cx="124360" cy="12435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68" tIns="33936" rIns="67868" bIns="3393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6" y="941610"/>
            <a:ext cx="1770280" cy="1266096"/>
          </a:xfrm>
        </p:spPr>
        <p:txBody>
          <a:bodyPr vert="horz" lIns="33936" tIns="33936" rIns="33936" bIns="33936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1" y="2263026"/>
            <a:ext cx="1767840" cy="1743456"/>
          </a:xfrm>
        </p:spPr>
        <p:txBody>
          <a:bodyPr lIns="47509" rIns="33936" bIns="33936" anchor="t"/>
          <a:lstStyle>
            <a:lvl1pPr marL="0" indent="0" algn="l">
              <a:spcBef>
                <a:spcPts val="186"/>
              </a:spcBef>
              <a:buFontTx/>
              <a:buNone/>
              <a:defRPr sz="1000"/>
            </a:lvl1pPr>
            <a:lvl2pPr>
              <a:defRPr sz="8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7E6E35-A9A3-4464-B7C1-3985AE711F97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60" y="5085105"/>
            <a:ext cx="487680" cy="292098"/>
          </a:xfrm>
        </p:spPr>
        <p:txBody>
          <a:bodyPr/>
          <a:lstStyle/>
          <a:p>
            <a:pPr>
              <a:defRPr/>
            </a:pPr>
            <a:fld id="{CC76B992-C775-49C1-B279-B92AF16E92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788635" y="959616"/>
            <a:ext cx="3694176" cy="314553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617" y="4653309"/>
            <a:ext cx="7330441" cy="8331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868" tIns="33936" rIns="67868" bIns="3393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505203" y="4975866"/>
            <a:ext cx="3810001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868" tIns="33936" rIns="67868" bIns="3393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C6F8-7BE4-49AB-A824-A104DC2C9F4C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3BB56-938E-40E2-88DF-14F54B2E6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3" y="731520"/>
            <a:ext cx="1645920" cy="416941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731520"/>
            <a:ext cx="4815840" cy="416941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86FC1-E301-478E-9935-AE57C9759B73}" type="datetimeFigureOut">
              <a:rPr lang="en-US" smtClean="0"/>
              <a:pPr>
                <a:defRPr/>
              </a:pPr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7253E-3BF0-4145-A04E-4A6F236B5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6729" y="1097280"/>
            <a:ext cx="6281320" cy="1463040"/>
          </a:xfrm>
          <a:ln>
            <a:noFill/>
          </a:ln>
        </p:spPr>
        <p:txBody>
          <a:bodyPr vert="horz" tIns="0" rIns="1535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26725" y="2582832"/>
            <a:ext cx="6283757" cy="1402080"/>
          </a:xfrm>
        </p:spPr>
        <p:txBody>
          <a:bodyPr lIns="0" rIns="15358"/>
          <a:lstStyle>
            <a:lvl1pPr marL="0" marR="38392" indent="0" algn="r">
              <a:buNone/>
              <a:defRPr>
                <a:solidFill>
                  <a:schemeClr val="tx1"/>
                </a:solidFill>
              </a:defRPr>
            </a:lvl1pPr>
            <a:lvl2pPr marL="383933" indent="0" algn="ctr">
              <a:buNone/>
            </a:lvl2pPr>
            <a:lvl3pPr marL="767865" indent="0" algn="ctr">
              <a:buNone/>
            </a:lvl3pPr>
            <a:lvl4pPr marL="1151799" indent="0" algn="ctr">
              <a:buNone/>
            </a:lvl4pPr>
            <a:lvl5pPr marL="1535731" indent="0" algn="ctr">
              <a:buNone/>
            </a:lvl5pPr>
            <a:lvl6pPr marL="1919665" indent="0" algn="ctr">
              <a:buNone/>
            </a:lvl6pPr>
            <a:lvl7pPr marL="2303597" indent="0" algn="ctr">
              <a:buNone/>
            </a:lvl7pPr>
            <a:lvl8pPr marL="2687531" indent="0" algn="ctr">
              <a:buNone/>
            </a:lvl8pPr>
            <a:lvl9pPr marL="307146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0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9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80" y="1053405"/>
            <a:ext cx="6217920" cy="108996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280" y="2163747"/>
            <a:ext cx="6217920" cy="1207770"/>
          </a:xfrm>
        </p:spPr>
        <p:txBody>
          <a:bodyPr lIns="38392" rIns="38392"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4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1" y="1536066"/>
            <a:ext cx="3230880" cy="3547872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1" y="1536066"/>
            <a:ext cx="3230880" cy="3547872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0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</p:spPr>
        <p:txBody>
          <a:bodyPr tIns="38392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6" y="1484208"/>
            <a:ext cx="3232153" cy="527484"/>
          </a:xfrm>
        </p:spPr>
        <p:txBody>
          <a:bodyPr lIns="38392" tIns="0" rIns="38392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6" y="1487814"/>
            <a:ext cx="3233421" cy="523872"/>
          </a:xfrm>
        </p:spPr>
        <p:txBody>
          <a:bodyPr lIns="38392" tIns="0" rIns="38392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6" y="2011701"/>
            <a:ext cx="3232153" cy="3076578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6" y="2011701"/>
            <a:ext cx="3233421" cy="3076578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2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63268"/>
            <a:ext cx="6644640" cy="914400"/>
          </a:xfrm>
        </p:spPr>
        <p:txBody>
          <a:bodyPr vert="horz" tIns="3839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49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80" y="1053405"/>
            <a:ext cx="6217920" cy="108996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280" y="2163747"/>
            <a:ext cx="6217920" cy="1207770"/>
          </a:xfrm>
        </p:spPr>
        <p:txBody>
          <a:bodyPr lIns="38390" rIns="38390"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11480"/>
            <a:ext cx="2194560" cy="92964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8641" y="1341120"/>
            <a:ext cx="2194560" cy="3657600"/>
          </a:xfrm>
        </p:spPr>
        <p:txBody>
          <a:bodyPr lIns="15358" rIns="15358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800"/>
            </a:lvl3pPr>
            <a:lvl4pPr indent="0" algn="l">
              <a:buNone/>
              <a:defRPr sz="600"/>
            </a:lvl4pPr>
            <a:lvl5pPr indent="0" algn="l">
              <a:buNone/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6" y="1341120"/>
            <a:ext cx="4089400" cy="3657600"/>
          </a:xfrm>
        </p:spPr>
        <p:txBody>
          <a:bodyPr tIns="0"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25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532605" y="886464"/>
            <a:ext cx="4206240" cy="32918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8" tIns="38392" rIns="76788" bIns="38392" rtlCol="0" anchor="ctr"/>
          <a:lstStyle/>
          <a:p>
            <a:pPr algn="ctr" defTabSz="726363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403316" y="4287828"/>
            <a:ext cx="124360" cy="12435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8" tIns="38392" rIns="76788" bIns="38392" rtlCol="0" anchor="ctr"/>
          <a:lstStyle/>
          <a:p>
            <a:pPr algn="ctr" defTabSz="7263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6" y="941604"/>
            <a:ext cx="1770280" cy="1266096"/>
          </a:xfrm>
        </p:spPr>
        <p:txBody>
          <a:bodyPr vert="horz" lIns="38392" tIns="38392" rIns="38392" bIns="38392" anchor="b"/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1" y="2263026"/>
            <a:ext cx="1767840" cy="1743456"/>
          </a:xfrm>
        </p:spPr>
        <p:txBody>
          <a:bodyPr lIns="53750" rIns="38392" bIns="38392" anchor="t"/>
          <a:lstStyle>
            <a:lvl1pPr marL="0" indent="0" algn="l">
              <a:spcBef>
                <a:spcPts val="210"/>
              </a:spcBef>
              <a:buFontTx/>
              <a:buNone/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60" y="5085105"/>
            <a:ext cx="487680" cy="29209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788637" y="959616"/>
            <a:ext cx="3694176" cy="314553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617" y="4653303"/>
            <a:ext cx="7330441" cy="8331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8" tIns="38392" rIns="76788" bIns="38392" anchor="t" compatLnSpc="1"/>
          <a:lstStyle/>
          <a:p>
            <a:pPr defTabSz="726363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505203" y="4975866"/>
            <a:ext cx="3810001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8" tIns="38392" rIns="76788" bIns="38392" anchor="t" compatLnSpc="1"/>
          <a:lstStyle/>
          <a:p>
            <a:pPr defTabSz="726363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42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2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3" y="731520"/>
            <a:ext cx="1645920" cy="416941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731520"/>
            <a:ext cx="4815840" cy="416941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48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6724" y="1097280"/>
            <a:ext cx="6281320" cy="1463040"/>
          </a:xfrm>
          <a:ln>
            <a:noFill/>
          </a:ln>
        </p:spPr>
        <p:txBody>
          <a:bodyPr vert="horz" tIns="0" rIns="1535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26725" y="2582832"/>
            <a:ext cx="6283757" cy="1402080"/>
          </a:xfrm>
        </p:spPr>
        <p:txBody>
          <a:bodyPr lIns="0" rIns="15358"/>
          <a:lstStyle>
            <a:lvl1pPr marL="0" marR="38392" indent="0" algn="r">
              <a:buNone/>
              <a:defRPr>
                <a:solidFill>
                  <a:schemeClr val="tx1"/>
                </a:solidFill>
              </a:defRPr>
            </a:lvl1pPr>
            <a:lvl2pPr marL="383933" indent="0" algn="ctr">
              <a:buNone/>
            </a:lvl2pPr>
            <a:lvl3pPr marL="767865" indent="0" algn="ctr">
              <a:buNone/>
            </a:lvl3pPr>
            <a:lvl4pPr marL="1151799" indent="0" algn="ctr">
              <a:buNone/>
            </a:lvl4pPr>
            <a:lvl5pPr marL="1535731" indent="0" algn="ctr">
              <a:buNone/>
            </a:lvl5pPr>
            <a:lvl6pPr marL="1919665" indent="0" algn="ctr">
              <a:buNone/>
            </a:lvl6pPr>
            <a:lvl7pPr marL="2303597" indent="0" algn="ctr">
              <a:buNone/>
            </a:lvl7pPr>
            <a:lvl8pPr marL="2687531" indent="0" algn="ctr">
              <a:buNone/>
            </a:lvl8pPr>
            <a:lvl9pPr marL="307146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3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15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80" y="1053405"/>
            <a:ext cx="6217920" cy="108996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280" y="2163747"/>
            <a:ext cx="6217920" cy="1207770"/>
          </a:xfrm>
        </p:spPr>
        <p:txBody>
          <a:bodyPr lIns="38392" rIns="38392"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7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1" y="1536066"/>
            <a:ext cx="3230880" cy="3547872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1" y="1536066"/>
            <a:ext cx="3230880" cy="3547872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1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</p:spPr>
        <p:txBody>
          <a:bodyPr tIns="38392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5" y="1484202"/>
            <a:ext cx="3232153" cy="527484"/>
          </a:xfrm>
        </p:spPr>
        <p:txBody>
          <a:bodyPr lIns="38392" tIns="0" rIns="38392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6" y="1487808"/>
            <a:ext cx="3233421" cy="523872"/>
          </a:xfrm>
        </p:spPr>
        <p:txBody>
          <a:bodyPr lIns="38392" tIns="0" rIns="38392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5" y="2011695"/>
            <a:ext cx="3232153" cy="3076578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6" y="2011695"/>
            <a:ext cx="3233421" cy="3076578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66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63268"/>
            <a:ext cx="6644640" cy="914400"/>
          </a:xfrm>
        </p:spPr>
        <p:txBody>
          <a:bodyPr vert="horz" tIns="3839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7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1" y="1536066"/>
            <a:ext cx="3230880" cy="3547872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1" y="1536066"/>
            <a:ext cx="3230880" cy="3547872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74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11480"/>
            <a:ext cx="2194560" cy="92964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8641" y="1341120"/>
            <a:ext cx="2194560" cy="3657600"/>
          </a:xfrm>
        </p:spPr>
        <p:txBody>
          <a:bodyPr lIns="15358" rIns="15358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800"/>
            </a:lvl3pPr>
            <a:lvl4pPr indent="0" algn="l">
              <a:buNone/>
              <a:defRPr sz="600"/>
            </a:lvl4pPr>
            <a:lvl5pPr indent="0" algn="l">
              <a:buNone/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4" y="1341120"/>
            <a:ext cx="4089400" cy="3657600"/>
          </a:xfrm>
        </p:spPr>
        <p:txBody>
          <a:bodyPr tIns="0"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7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532605" y="886464"/>
            <a:ext cx="4206240" cy="32918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8" tIns="38392" rIns="76788" bIns="38392" rtlCol="0" anchor="ctr"/>
          <a:lstStyle/>
          <a:p>
            <a:pPr algn="ctr" defTabSz="726363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403311" y="4287822"/>
            <a:ext cx="124360" cy="12435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8" tIns="38392" rIns="76788" bIns="38392" rtlCol="0" anchor="ctr"/>
          <a:lstStyle/>
          <a:p>
            <a:pPr algn="ctr" defTabSz="72636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4" y="941598"/>
            <a:ext cx="1770280" cy="1266096"/>
          </a:xfrm>
        </p:spPr>
        <p:txBody>
          <a:bodyPr vert="horz" lIns="38392" tIns="38392" rIns="38392" bIns="38392" anchor="b"/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1" y="2263026"/>
            <a:ext cx="1767840" cy="1743456"/>
          </a:xfrm>
        </p:spPr>
        <p:txBody>
          <a:bodyPr lIns="53750" rIns="38392" bIns="38392" anchor="t"/>
          <a:lstStyle>
            <a:lvl1pPr marL="0" indent="0" algn="l">
              <a:spcBef>
                <a:spcPts val="210"/>
              </a:spcBef>
              <a:buFontTx/>
              <a:buNone/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60" y="5085099"/>
            <a:ext cx="487680" cy="29209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788637" y="959616"/>
            <a:ext cx="3694176" cy="314553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617" y="4653297"/>
            <a:ext cx="7330441" cy="8331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8" tIns="38392" rIns="76788" bIns="38392" anchor="t" compatLnSpc="1"/>
          <a:lstStyle/>
          <a:p>
            <a:pPr defTabSz="726363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505203" y="4975866"/>
            <a:ext cx="3810001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8" tIns="38392" rIns="76788" bIns="38392" anchor="t" compatLnSpc="1"/>
          <a:lstStyle/>
          <a:p>
            <a:pPr defTabSz="726363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56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19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3" y="731520"/>
            <a:ext cx="1645920" cy="416941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731520"/>
            <a:ext cx="4815840" cy="416941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69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6729" y="1097280"/>
            <a:ext cx="6281320" cy="1463040"/>
          </a:xfrm>
          <a:ln>
            <a:noFill/>
          </a:ln>
        </p:spPr>
        <p:txBody>
          <a:bodyPr vert="horz" tIns="0" rIns="153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26725" y="2582832"/>
            <a:ext cx="6283757" cy="1402080"/>
          </a:xfrm>
        </p:spPr>
        <p:txBody>
          <a:bodyPr lIns="0" rIns="15357"/>
          <a:lstStyle>
            <a:lvl1pPr marL="0" marR="38390" indent="0" algn="r">
              <a:buNone/>
              <a:defRPr>
                <a:solidFill>
                  <a:schemeClr val="tx1"/>
                </a:solidFill>
              </a:defRPr>
            </a:lvl1pPr>
            <a:lvl2pPr marL="383906" indent="0" algn="ctr">
              <a:buNone/>
            </a:lvl2pPr>
            <a:lvl3pPr marL="767811" indent="0" algn="ctr">
              <a:buNone/>
            </a:lvl3pPr>
            <a:lvl4pPr marL="1151719" indent="0" algn="ctr">
              <a:buNone/>
            </a:lvl4pPr>
            <a:lvl5pPr marL="1535627" indent="0" algn="ctr">
              <a:buNone/>
            </a:lvl5pPr>
            <a:lvl6pPr marL="1919530" indent="0" algn="ctr">
              <a:buNone/>
            </a:lvl6pPr>
            <a:lvl7pPr marL="2303437" indent="0" algn="ctr">
              <a:buNone/>
            </a:lvl7pPr>
            <a:lvl8pPr marL="2687343" indent="0" algn="ctr">
              <a:buNone/>
            </a:lvl8pPr>
            <a:lvl9pPr marL="307124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73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91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80" y="1053405"/>
            <a:ext cx="6217920" cy="108996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280" y="2163747"/>
            <a:ext cx="6217920" cy="1207770"/>
          </a:xfrm>
        </p:spPr>
        <p:txBody>
          <a:bodyPr lIns="38390" rIns="38390"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71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1" y="1536066"/>
            <a:ext cx="3230880" cy="3547872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1" y="1536066"/>
            <a:ext cx="3230880" cy="3547872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6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</p:spPr>
        <p:txBody>
          <a:bodyPr tIns="3839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6" y="1484214"/>
            <a:ext cx="3232153" cy="527484"/>
          </a:xfrm>
        </p:spPr>
        <p:txBody>
          <a:bodyPr lIns="38390" tIns="0" rIns="38390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31" y="1487820"/>
            <a:ext cx="3233421" cy="523872"/>
          </a:xfrm>
        </p:spPr>
        <p:txBody>
          <a:bodyPr lIns="38390" tIns="0" rIns="38390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6" y="2011707"/>
            <a:ext cx="3232153" cy="3076578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31" y="2011707"/>
            <a:ext cx="3233421" cy="3076578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6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</p:spPr>
        <p:txBody>
          <a:bodyPr tIns="3839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6" y="1484214"/>
            <a:ext cx="3232153" cy="527484"/>
          </a:xfrm>
        </p:spPr>
        <p:txBody>
          <a:bodyPr lIns="38390" tIns="0" rIns="38390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31" y="1487820"/>
            <a:ext cx="3233421" cy="523872"/>
          </a:xfrm>
        </p:spPr>
        <p:txBody>
          <a:bodyPr lIns="38390" tIns="0" rIns="38390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6" y="2011707"/>
            <a:ext cx="3232153" cy="3076578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31" y="2011707"/>
            <a:ext cx="3233421" cy="3076578"/>
          </a:xfrm>
        </p:spPr>
        <p:txBody>
          <a:bodyPr tIns="0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63268"/>
            <a:ext cx="6644640" cy="914400"/>
          </a:xfrm>
        </p:spPr>
        <p:txBody>
          <a:bodyPr vert="horz" tIns="3839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76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01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11480"/>
            <a:ext cx="2194560" cy="92964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8641" y="1341120"/>
            <a:ext cx="2194560" cy="3657600"/>
          </a:xfrm>
        </p:spPr>
        <p:txBody>
          <a:bodyPr lIns="15357" rIns="15357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800"/>
            </a:lvl3pPr>
            <a:lvl4pPr indent="0" algn="l">
              <a:buNone/>
              <a:defRPr sz="600"/>
            </a:lvl4pPr>
            <a:lvl5pPr indent="0" algn="l">
              <a:buNone/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6" y="1341120"/>
            <a:ext cx="4089400" cy="3657600"/>
          </a:xfrm>
        </p:spPr>
        <p:txBody>
          <a:bodyPr tIns="0"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44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532605" y="886464"/>
            <a:ext cx="4206240" cy="32918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0" rIns="76782" bIns="383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403317" y="4287834"/>
            <a:ext cx="124360" cy="12435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0" rIns="76782" bIns="383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6" y="941610"/>
            <a:ext cx="1770280" cy="1266096"/>
          </a:xfrm>
        </p:spPr>
        <p:txBody>
          <a:bodyPr vert="horz" lIns="38390" tIns="38390" rIns="38390" bIns="38390" anchor="b"/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1" y="2263026"/>
            <a:ext cx="1767840" cy="1743456"/>
          </a:xfrm>
        </p:spPr>
        <p:txBody>
          <a:bodyPr lIns="53748" rIns="38390" bIns="38390" anchor="t"/>
          <a:lstStyle>
            <a:lvl1pPr marL="0" indent="0" algn="l">
              <a:spcBef>
                <a:spcPts val="210"/>
              </a:spcBef>
              <a:buFontTx/>
              <a:buNone/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60" y="5085111"/>
            <a:ext cx="487680" cy="29209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788637" y="959616"/>
            <a:ext cx="3694176" cy="314553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617" y="4653309"/>
            <a:ext cx="7330441" cy="8331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2" tIns="38390" rIns="76782" bIns="383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505203" y="4975866"/>
            <a:ext cx="3810001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2" tIns="38390" rIns="76782" bIns="383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60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12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3" y="731520"/>
            <a:ext cx="1645920" cy="416941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731520"/>
            <a:ext cx="4815840" cy="416941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6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63268"/>
            <a:ext cx="6644640" cy="914400"/>
          </a:xfrm>
        </p:spPr>
        <p:txBody>
          <a:bodyPr vert="horz" tIns="3839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411480"/>
            <a:ext cx="2194560" cy="92964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8641" y="1341120"/>
            <a:ext cx="2194560" cy="3657600"/>
          </a:xfrm>
        </p:spPr>
        <p:txBody>
          <a:bodyPr lIns="15357" rIns="15357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800"/>
            </a:lvl3pPr>
            <a:lvl4pPr indent="0" algn="l">
              <a:buNone/>
              <a:defRPr sz="600"/>
            </a:lvl4pPr>
            <a:lvl5pPr indent="0" algn="l">
              <a:buNone/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6" y="1341120"/>
            <a:ext cx="4089400" cy="3657600"/>
          </a:xfrm>
        </p:spPr>
        <p:txBody>
          <a:bodyPr tIns="0"/>
          <a:lstStyle>
            <a:lvl1pPr>
              <a:defRPr sz="22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532605" y="886464"/>
            <a:ext cx="4206240" cy="32918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0" rIns="76782" bIns="3839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403317" y="4287834"/>
            <a:ext cx="124360" cy="12435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82" tIns="38390" rIns="76782" bIns="3839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6" y="941610"/>
            <a:ext cx="1770280" cy="1266096"/>
          </a:xfrm>
        </p:spPr>
        <p:txBody>
          <a:bodyPr vert="horz" lIns="38390" tIns="38390" rIns="38390" bIns="38390" anchor="b"/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1" y="2263026"/>
            <a:ext cx="1767840" cy="1743456"/>
          </a:xfrm>
        </p:spPr>
        <p:txBody>
          <a:bodyPr lIns="53748" rIns="38390" bIns="38390" anchor="t"/>
          <a:lstStyle>
            <a:lvl1pPr marL="0" indent="0" algn="l">
              <a:spcBef>
                <a:spcPts val="210"/>
              </a:spcBef>
              <a:buFontTx/>
              <a:buNone/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60" y="5085111"/>
            <a:ext cx="487680" cy="29209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788637" y="959616"/>
            <a:ext cx="3694176" cy="314553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617" y="4653309"/>
            <a:ext cx="7330441" cy="8331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2" tIns="38390" rIns="76782" bIns="3839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505203" y="4975866"/>
            <a:ext cx="3810001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2" tIns="38390" rIns="76782" bIns="3839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617" y="-5709"/>
            <a:ext cx="7330441" cy="8331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2" tIns="38390" rIns="76782" bIns="3839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05203" y="-5718"/>
            <a:ext cx="3810001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2" tIns="38390" rIns="76782" bIns="3839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  <a:prstGeom prst="rect">
            <a:avLst/>
          </a:prstGeom>
        </p:spPr>
        <p:txBody>
          <a:bodyPr vert="horz" lIns="0" tIns="3839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65761" y="1548384"/>
            <a:ext cx="6583680" cy="3511296"/>
          </a:xfrm>
          <a:prstGeom prst="rect">
            <a:avLst/>
          </a:prstGeom>
        </p:spPr>
        <p:txBody>
          <a:bodyPr vert="horz" lIns="76782" tIns="38390" rIns="76782" bIns="3839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65760" y="5085111"/>
            <a:ext cx="170688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133600" y="5085111"/>
            <a:ext cx="268224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39843" y="5085111"/>
            <a:ext cx="60960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5212" y="161943"/>
            <a:ext cx="7344440" cy="51937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2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30344" indent="-2303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468" indent="-20730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11" indent="-20730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98156" indent="-17659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8500" indent="-17659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58841" indent="-17659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405" indent="-15356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2749" indent="-153562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093" indent="-15356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39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678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19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034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687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712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617" y="-5709"/>
            <a:ext cx="7330441" cy="8331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868" tIns="33936" rIns="67868" bIns="3393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05203" y="-5718"/>
            <a:ext cx="3810001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868" tIns="33936" rIns="67868" bIns="33936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  <a:prstGeom prst="rect">
            <a:avLst/>
          </a:prstGeom>
        </p:spPr>
        <p:txBody>
          <a:bodyPr vert="horz" lIns="0" tIns="33936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65761" y="1548384"/>
            <a:ext cx="6583680" cy="3511296"/>
          </a:xfrm>
          <a:prstGeom prst="rect">
            <a:avLst/>
          </a:prstGeom>
        </p:spPr>
        <p:txBody>
          <a:bodyPr vert="horz" lIns="67868" tIns="33936" rIns="67868" bIns="3393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65760" y="5085105"/>
            <a:ext cx="170688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133600" y="5085105"/>
            <a:ext cx="268224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39843" y="5085105"/>
            <a:ext cx="60960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5212" y="161943"/>
            <a:ext cx="7344440" cy="51937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3608" indent="-20360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5086" indent="-18324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8694" indent="-18324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82302" indent="-15609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910" indent="-15609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89519" indent="-15609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258" indent="-13574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28865" indent="-13574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32472" indent="-13574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39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786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180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57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6967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36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3754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14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617" y="-5709"/>
            <a:ext cx="7330441" cy="8331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8" tIns="38392" rIns="76788" bIns="38392" anchor="t" compatLnSpc="1"/>
          <a:lstStyle/>
          <a:p>
            <a:pPr defTabSz="726363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05203" y="-5718"/>
            <a:ext cx="3810001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8" tIns="38392" rIns="76788" bIns="38392" anchor="t" compatLnSpc="1"/>
          <a:lstStyle/>
          <a:p>
            <a:pPr defTabSz="726363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  <a:prstGeom prst="rect">
            <a:avLst/>
          </a:prstGeom>
        </p:spPr>
        <p:txBody>
          <a:bodyPr vert="horz" lIns="0" tIns="38392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65761" y="1548384"/>
            <a:ext cx="6583680" cy="3511296"/>
          </a:xfrm>
          <a:prstGeom prst="rect">
            <a:avLst/>
          </a:prstGeom>
        </p:spPr>
        <p:txBody>
          <a:bodyPr vert="horz" lIns="76788" tIns="38392" rIns="76788" bIns="3839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65760" y="5085105"/>
            <a:ext cx="170688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726363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726363"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133600" y="5085105"/>
            <a:ext cx="268224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726363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39843" y="5085105"/>
            <a:ext cx="60960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726363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726363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5212" y="161943"/>
            <a:ext cx="7344440" cy="51937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72636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726363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20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2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30358" indent="-23035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506" indent="-20732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65" indent="-20732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98227" indent="-17660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8587" indent="-17660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58946" indent="-17660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519" indent="-15357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2878" indent="-153574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238" indent="-15357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39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67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687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71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617" y="-5709"/>
            <a:ext cx="7330441" cy="8331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8" tIns="38392" rIns="76788" bIns="38392" anchor="t" compatLnSpc="1"/>
          <a:lstStyle/>
          <a:p>
            <a:pPr defTabSz="726363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05203" y="-5718"/>
            <a:ext cx="3810001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8" tIns="38392" rIns="76788" bIns="38392" anchor="t" compatLnSpc="1"/>
          <a:lstStyle/>
          <a:p>
            <a:pPr defTabSz="726363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  <a:prstGeom prst="rect">
            <a:avLst/>
          </a:prstGeom>
        </p:spPr>
        <p:txBody>
          <a:bodyPr vert="horz" lIns="0" tIns="38392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65761" y="1548384"/>
            <a:ext cx="6583680" cy="3511296"/>
          </a:xfrm>
          <a:prstGeom prst="rect">
            <a:avLst/>
          </a:prstGeom>
        </p:spPr>
        <p:txBody>
          <a:bodyPr vert="horz" lIns="76788" tIns="38392" rIns="76788" bIns="3839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65760" y="5085099"/>
            <a:ext cx="170688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726363"/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726363"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133600" y="5085099"/>
            <a:ext cx="268224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726363"/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39843" y="5085099"/>
            <a:ext cx="60960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726363"/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726363"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5212" y="161943"/>
            <a:ext cx="7344440" cy="51937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72636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726363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2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2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30358" indent="-23035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506" indent="-20732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65" indent="-20732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98227" indent="-17660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8587" indent="-17660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58946" indent="-17660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519" indent="-15357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2878" indent="-153574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238" indent="-15357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39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67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6875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71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617" y="-5709"/>
            <a:ext cx="7330441" cy="8331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2" tIns="38390" rIns="76782" bIns="383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05203" y="-5718"/>
            <a:ext cx="3810001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782" tIns="38390" rIns="76782" bIns="383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65761" y="563268"/>
            <a:ext cx="6583680" cy="914400"/>
          </a:xfrm>
          <a:prstGeom prst="rect">
            <a:avLst/>
          </a:prstGeom>
        </p:spPr>
        <p:txBody>
          <a:bodyPr vert="horz" lIns="0" tIns="3839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65761" y="1548384"/>
            <a:ext cx="6583680" cy="3511296"/>
          </a:xfrm>
          <a:prstGeom prst="rect">
            <a:avLst/>
          </a:prstGeom>
        </p:spPr>
        <p:txBody>
          <a:bodyPr vert="horz" lIns="76782" tIns="38390" rIns="76782" bIns="3839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65760" y="5085111"/>
            <a:ext cx="170688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133600" y="5085111"/>
            <a:ext cx="268224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39843" y="5085111"/>
            <a:ext cx="609600" cy="29209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5212" y="161943"/>
            <a:ext cx="7344440" cy="51937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68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2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30344" indent="-2303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468" indent="-20730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11" indent="-20730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98156" indent="-17659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8500" indent="-17659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58841" indent="-17659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405" indent="-15356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2749" indent="-153562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093" indent="-15356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39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678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19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034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687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712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7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\flower\indew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4" y="0"/>
            <a:ext cx="732462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ictur\animal\0_153390_bd8b8ec2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6" y="548640"/>
            <a:ext cx="1143000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ictur\animal\0_153390_bd8b8ec2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3" y="3048000"/>
            <a:ext cx="1143000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ictur\animal\0_153390_bd8b8ec2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6" y="1463040"/>
            <a:ext cx="1143000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pictur\animal\Orange_go_u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5" y="2316486"/>
            <a:ext cx="731991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pictur\animal\Orange_go_u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8" y="4511058"/>
            <a:ext cx="7319912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786748" y="114306"/>
            <a:ext cx="2966361" cy="723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579" tIns="31789" rIns="63579" bIns="31789"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/>
              </a:rPr>
              <a:t>স্বাগতম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521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age all\new image\1468400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75" y="15"/>
            <a:ext cx="2135058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54632" y="3810000"/>
            <a:ext cx="3831771" cy="304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400" b="1" dirty="0">
                <a:solidFill>
                  <a:schemeClr val="tx1"/>
                </a:solidFill>
                <a:latin typeface="NikoshBAN"/>
              </a:rPr>
              <a:t>উপরের ছবিতে তোমরা কি দেখতে পাচ্ছ।</a:t>
            </a:r>
            <a:endParaRPr lang="en-US" sz="14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9202" y="4403571"/>
            <a:ext cx="4702629" cy="47323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/>
              </a:rPr>
              <a:t>আরজুর থেমে যাবার কারণ তার পা চিকন হয়ে যাচ্ছে।ফলে সে হাঁটতে পারছে না।</a:t>
            </a:r>
            <a:endParaRPr lang="en-US" sz="16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1026" name="Picture 2" descr="D:\Image all\new image\pictures\IMG_20160809_234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0" t="31252" r="42089" b="16044"/>
          <a:stretch/>
        </p:blipFill>
        <p:spPr bwMode="auto">
          <a:xfrm flipH="1">
            <a:off x="3602186" y="-24318"/>
            <a:ext cx="1408789" cy="28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 all\new image\WinTheRaceblog_1372837141_1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" y="27081"/>
            <a:ext cx="3593432" cy="27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mage all\new image\ic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t="13939" r="15405" b="3274"/>
          <a:stretch/>
        </p:blipFill>
        <p:spPr bwMode="auto">
          <a:xfrm>
            <a:off x="1892969" y="15"/>
            <a:ext cx="3593431" cy="28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41716" y="3133656"/>
            <a:ext cx="3918858" cy="29534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ছবিতে তোমরা কি দেখতে পাচ্ছ।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11088" y="3984174"/>
            <a:ext cx="4180114" cy="609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আইসক্রিম, আইসক্রিম চাই আইসক্রিম। কী হলো আরজু মিয়া , তুমি এখানে কী করছ?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Image all\new image\10917752_10205738146363999_207961421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3" y="-3006"/>
            <a:ext cx="3048000" cy="27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96295" y="3071823"/>
            <a:ext cx="3990107" cy="35718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ছবিতে তোমরা কি দেখতে পাচ্ছ</a:t>
            </a:r>
            <a:r>
              <a:rPr lang="bn-BD" sz="1400" b="1" dirty="0">
                <a:solidFill>
                  <a:schemeClr val="tx1"/>
                </a:solidFill>
                <a:latin typeface="NikoshBAN"/>
              </a:rPr>
              <a:t>।</a:t>
            </a:r>
            <a:endParaRPr lang="en-US" sz="14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1026" name="Picture 2" descr="D:\Image all\new image\523ade3d6c18d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6" y="-3003"/>
            <a:ext cx="2781991" cy="27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48149" y="3651590"/>
            <a:ext cx="5576451" cy="160620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হাওয়ায় মিঠাইওয়ালা ; শুধু শুধু  ডাকছ কেন? এভাবে সময় নষ্ট হলে আমার হাওয়ায় মিঠাই শূণ্যে মিলিয়ে যাবে।আরজু – তোমার হাওয়ায় মিঠাই কি মেঘের মতো যে মেঘ জমেছে আর শূণ্যে মিলিয়ে যাচ্ছে।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7"/>
            <a:ext cx="1496293" cy="272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 all\new image\imaggh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29" y="-9402"/>
            <a:ext cx="2487438" cy="26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 all\new image\ffd7fa37dfdef4cdb6b75dd7f11f646a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78" y="18075"/>
            <a:ext cx="2384075" cy="26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15888" y="2971800"/>
            <a:ext cx="3396343" cy="304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ছবিতে তোমরা কি দেখতে পাচ্ছ।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3686" y="3429000"/>
            <a:ext cx="5867400" cy="168240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টিফিনের ঘণ্টা বাজে। সপু,সাবু ও আরো ছেলে-মেয়েরা টিফিন পিরিয়ডে বেরিয়ে আসছে।তারা খেলছে। এ সময়ে আসেন শিক্ষক লতিফ স্যার।</a:t>
            </a:r>
          </a:p>
        </p:txBody>
      </p:sp>
      <p:pic>
        <p:nvPicPr>
          <p:cNvPr id="3075" name="Picture 3" descr="D:\Image all\new image\pictures\IMG_20160809_233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81" y="6"/>
            <a:ext cx="1967345" cy="26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age all\new image\f80b4711ed118dbadec7a698187bee6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77" y="396048"/>
            <a:ext cx="3353922" cy="173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62100" y="2682672"/>
            <a:ext cx="4267199" cy="3653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ছবিতে তোমরা কি দেখতে পাচ্ছ।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66801" y="3302006"/>
            <a:ext cx="5457798" cy="14985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মিঠুঃ স্যার ঐ ছেলেটার সাথে আমার ও দেখা হয়েছে।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লতিফ স্যারঃ কোথায়?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মিঠুঃ ঐ যে পলাশতলীর আমবাগানের ওখানে বসে আছে। আমার সাথে নানান কথা।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D:\Image all\new image\pictures\IMG_20160809_233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065" y="375114"/>
            <a:ext cx="1316810" cy="17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9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41715" y="3430935"/>
            <a:ext cx="3657600" cy="21431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400" b="1" dirty="0">
                <a:solidFill>
                  <a:schemeClr val="tx1"/>
                </a:solidFill>
                <a:latin typeface="NikoshBAN"/>
              </a:rPr>
              <a:t>উপরের ছবিতে তোমরা কি দেখতে পাচ্ছ।</a:t>
            </a:r>
            <a:endParaRPr lang="en-US" sz="14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1026" name="Picture 2" descr="D:\Image all\new image\pictures\IMG_20160809_2344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29481" b="17205"/>
          <a:stretch/>
        </p:blipFill>
        <p:spPr bwMode="auto">
          <a:xfrm>
            <a:off x="2002972" y="609609"/>
            <a:ext cx="3004458" cy="26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90600" y="4112666"/>
            <a:ext cx="5334000" cy="91653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লতিফ স্যার আরজুর খোঁজে  সপু, সাবুও মিঠুকে সাথে নিয়ে পলাশতলীর আমবাগানের মোড়ে যাচ্ছেন।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 all\new image\joteyjoy_1364063761_11-কুটুম_পাখ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81" y="2774046"/>
            <a:ext cx="5731784" cy="26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54631" y="2559720"/>
            <a:ext cx="3222171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1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BD" sz="1400" b="1" dirty="0">
                <a:solidFill>
                  <a:schemeClr val="tx1"/>
                </a:solidFill>
                <a:latin typeface="NikoshBAN"/>
              </a:rPr>
              <a:t>ছবিতে তোমরা কি দেখতে পাচ্ছ।</a:t>
            </a:r>
            <a:endParaRPr lang="en-US" sz="14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5" name="Picture 2" descr="D:\Image all\new image\f80b4711ed118dbadec7a698187bee65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9"/>
            <a:ext cx="7315200" cy="25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age all\new image\pictures\IMG_20160809_2339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9" t="53619" r="43463" b="23190"/>
          <a:stretch/>
        </p:blipFill>
        <p:spPr bwMode="auto">
          <a:xfrm>
            <a:off x="5" y="1820547"/>
            <a:ext cx="500215" cy="6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 all\new image\pictures\IMG_20160809_234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8" t="31390" r="39669" b="16766"/>
          <a:stretch/>
        </p:blipFill>
        <p:spPr bwMode="auto">
          <a:xfrm>
            <a:off x="110842" y="2774040"/>
            <a:ext cx="1108365" cy="26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54631" y="857271"/>
            <a:ext cx="3570514" cy="74293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আমবাগান। অসহায় আরজু বসে আছে।একা সে উঠে দাঁড়ায় ।একটা পাখি ডাকছে। তাকে অনুসরণ করার চেষ্টা করছে সে।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1" y="825057"/>
            <a:ext cx="3831773" cy="807366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আরজু – পাখি একটু নিচে নাম না। তোমার সাথে কথা কই। আমাকে স্কুলে নিয়ে যাবে? সাবু, সপু ওরা কেউ নিয়ে গেল না। তুমি নিয়ে যাওনা! তোমার ডানায় ভর করে চলে যাব।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75"/>
            <a:ext cx="7228306" cy="54653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75"/>
            <a:ext cx="2612190" cy="335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61" y="1076110"/>
            <a:ext cx="3886445" cy="131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45626" y="3505200"/>
            <a:ext cx="5664774" cy="184620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লতিফ স্যার – বলো স্কুলে যাবে? না বাড়ি যাবে?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আরজু – স্কুলে স্যার। (ওদের কাঁধে হাত তুলে আরজু স্কুলে যায়।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লতিফ স্যার – চলো। দেখি তোমার চিকিৎসার জন্য আমরা কী করতে পারি।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763049"/>
            <a:ext cx="1784584" cy="3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12575" y="816891"/>
            <a:ext cx="1741714" cy="5143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4" tIns="31255" rIns="62504" bIns="31255" rtlCol="0" anchor="ctr"/>
          <a:lstStyle/>
          <a:p>
            <a:pPr algn="ctr" defTabSz="726363"/>
            <a:r>
              <a:rPr lang="bn-BD" sz="2400" b="1" dirty="0">
                <a:solidFill>
                  <a:prstClr val="black"/>
                </a:solidFill>
                <a:latin typeface="NikoshBAN"/>
                <a:cs typeface="SutonnyMJ" pitchFamily="2" charset="0"/>
              </a:rPr>
              <a:t>সরব পাঠ</a:t>
            </a:r>
            <a:endParaRPr lang="en-US" sz="2400" b="1" dirty="0">
              <a:solidFill>
                <a:prstClr val="black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36" y="1860792"/>
            <a:ext cx="2766987" cy="2180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9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0861" y="687384"/>
            <a:ext cx="1156792" cy="4540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4" tIns="31255" rIns="62504" bIns="31255" rtlCol="0" anchor="ctr"/>
          <a:lstStyle/>
          <a:p>
            <a:pPr algn="ctr" defTabSz="726363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মতলব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0216" y="4385286"/>
            <a:ext cx="1268557" cy="342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4" tIns="31255" rIns="62504" bIns="31255" rtlCol="0" anchor="ctr"/>
          <a:lstStyle/>
          <a:p>
            <a:pPr algn="ctr" defTabSz="726363"/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ওয়ার্নিংবেল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0859" y="3086100"/>
            <a:ext cx="1268557" cy="419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4" tIns="31255" rIns="62504" bIns="31255" rtlCol="0" anchor="ctr"/>
          <a:lstStyle/>
          <a:p>
            <a:pPr algn="ctr" defTabSz="726363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পিরিয়ড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0215" y="2019303"/>
            <a:ext cx="1156792" cy="3429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4" tIns="31255" rIns="62504" bIns="31255" rtlCol="0" anchor="ctr"/>
          <a:lstStyle/>
          <a:p>
            <a:pPr algn="ctr" defTabSz="726363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বকুনি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25686" y="4347480"/>
            <a:ext cx="1608514" cy="418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4" tIns="31255" rIns="62504" bIns="31255" rtlCol="0" anchor="ctr"/>
          <a:lstStyle/>
          <a:p>
            <a:pPr algn="ctr" defTabSz="726363"/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সজাগ হওয়ার ঘণ্টা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12230" y="3086106"/>
            <a:ext cx="1297410" cy="342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4" tIns="31255" rIns="62504" bIns="31255" rtlCol="0" anchor="ctr"/>
          <a:lstStyle/>
          <a:p>
            <a:pPr algn="ctr" defTabSz="726363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কালে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04414" y="658392"/>
            <a:ext cx="1629786" cy="4540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4" tIns="31255" rIns="62504" bIns="31255" rtlCol="0" anchor="ctr"/>
          <a:lstStyle/>
          <a:p>
            <a:pPr algn="ctr" defTabSz="726363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উদ্দেশ্য বা ফন্দি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51292" y="-10983"/>
            <a:ext cx="2122312" cy="40005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4" tIns="31255" rIns="62504" bIns="31255" rtlCol="0" anchor="ctr"/>
          <a:lstStyle/>
          <a:p>
            <a:pPr algn="ctr" defTabSz="726363"/>
            <a:r>
              <a:rPr lang="bn-BD" sz="1300" b="1" dirty="0">
                <a:solidFill>
                  <a:prstClr val="black"/>
                </a:solidFill>
                <a:latin typeface="NikoshBAN"/>
                <a:cs typeface="SutonnyMJ" pitchFamily="2" charset="0"/>
              </a:rPr>
              <a:t>শব্দার্থ গুলো জেনে নিই</a:t>
            </a:r>
            <a:endParaRPr lang="en-US" sz="1300" b="1" dirty="0">
              <a:solidFill>
                <a:prstClr val="black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0935" y="0"/>
            <a:ext cx="2122312" cy="50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4" tIns="31255" rIns="62504" bIns="31255" spcCol="0" rtlCol="0" anchor="ctr"/>
          <a:lstStyle/>
          <a:p>
            <a:pPr algn="ctr" defTabSz="726363"/>
            <a:r>
              <a:rPr lang="bn-BD" sz="2000" b="1" dirty="0">
                <a:solidFill>
                  <a:prstClr val="black"/>
                </a:solidFill>
                <a:latin typeface="NikoshBAN"/>
              </a:rPr>
              <a:t>একক কাজ</a:t>
            </a:r>
            <a:endParaRPr lang="en-US" sz="2000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2233" y="1943106"/>
            <a:ext cx="1283957" cy="495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গালমন্দ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D:\Image all\new image\imagghb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8"/>
          <a:stretch/>
        </p:blipFill>
        <p:spPr bwMode="auto">
          <a:xfrm>
            <a:off x="2709343" y="4171950"/>
            <a:ext cx="1806223" cy="103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p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341" y="2857515"/>
            <a:ext cx="1790271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41" y="508047"/>
            <a:ext cx="1790271" cy="1035018"/>
          </a:xfrm>
          <a:prstGeom prst="rect">
            <a:avLst/>
          </a:prstGeom>
        </p:spPr>
      </p:pic>
      <p:pic>
        <p:nvPicPr>
          <p:cNvPr id="16" name="Picture 4" descr="http://www.dailynayadiganta.com/news_image/55666_niramoy-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1"/>
          <a:stretch/>
        </p:blipFill>
        <p:spPr bwMode="auto">
          <a:xfrm>
            <a:off x="2709341" y="1686954"/>
            <a:ext cx="1790271" cy="1198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4231" y="571506"/>
            <a:ext cx="2351314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শিক্ষক পরিচিতি</a:t>
            </a:r>
            <a:endParaRPr lang="en-US" sz="2400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88" y="1476792"/>
            <a:ext cx="2935112" cy="263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1563" y="1476792"/>
            <a:ext cx="2980266" cy="26380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জোবাইদুল হক</a:t>
            </a:r>
          </a:p>
          <a:p>
            <a:pPr algn="ctr"/>
            <a:r>
              <a:rPr lang="bn-BD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(বাংলা)</a:t>
            </a:r>
          </a:p>
          <a:p>
            <a:pPr algn="ctr"/>
            <a:r>
              <a:rPr lang="bn-BD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আয়মা জামালপুর সিদ্দিকীয়া দাখিল মাদ্রাসা বিষ্ণুপুর, পাঁচবিবি, জয়পুরহাট</a:t>
            </a:r>
          </a:p>
          <a:p>
            <a:pPr algn="ctr"/>
            <a:r>
              <a:rPr lang="bn-BD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 ডি নং – ২৪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Jobaydul1010@gmail.com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01744637887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329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" y="9024"/>
            <a:ext cx="2122312" cy="8001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7705" y="58662"/>
            <a:ext cx="3285783" cy="75046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বাক্য রচনা কর।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627" y="1245270"/>
            <a:ext cx="1490133" cy="5715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মতলব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266" y="2126586"/>
            <a:ext cx="1490133" cy="5715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বকুনি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7558" y="3028950"/>
            <a:ext cx="1490133" cy="5715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ডানায়</a:t>
            </a:r>
            <a:r>
              <a:rPr lang="bn-BD" sz="31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bn-BD" b="1" dirty="0" smtClean="0">
                <a:solidFill>
                  <a:prstClr val="black"/>
                </a:solidFill>
                <a:latin typeface="NikoshBAN"/>
              </a:rPr>
              <a:t>  </a:t>
            </a:r>
            <a:endParaRPr lang="en-US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558" y="3886206"/>
            <a:ext cx="1490133" cy="5715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শূণ্যে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0627" y="4743456"/>
            <a:ext cx="1490133" cy="5715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পিরিয়ড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96537" y="1296405"/>
            <a:ext cx="5192888" cy="46923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 মতলব বুঝা বড় দায়।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27434" y="2177733"/>
            <a:ext cx="5192888" cy="46923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কাজের মেয়ে বলে এভাবে বকুনি দিতে নেই।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96537" y="3080103"/>
            <a:ext cx="5192888" cy="46923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পাখিরা ডানায় ভর করে ঊড়ে বেড়ায়।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17929" y="3937353"/>
            <a:ext cx="5192888" cy="46923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বিমানটি শূণ্যে মিলিয়ে গেল।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96537" y="4794603"/>
            <a:ext cx="5192888" cy="46923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পাকিস্তান পিরিয়ডে বাংগালীর মুল্যায়ন ছিলনা।</a:t>
            </a:r>
          </a:p>
        </p:txBody>
      </p:sp>
    </p:spTree>
    <p:extLst>
      <p:ext uri="{BB962C8B-B14F-4D97-AF65-F5344CB8AC3E}">
        <p14:creationId xmlns:p14="http://schemas.microsoft.com/office/powerpoint/2010/main" val="30215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315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84224" y="2000271"/>
            <a:ext cx="4516575" cy="22288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চাহিদাসম্পন্ন শিশুদের প্রতি মমত্ববোধ সৃষ্টির লক্ষ্যে কয়েকটি বাণী তৈরি কর।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1314465"/>
            <a:ext cx="2438399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84224" y="953422"/>
            <a:ext cx="4402667" cy="6858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কাজঃ দল নং- 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018"/>
            <a:ext cx="7315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endParaRPr lang="en-US" sz="21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6849" y="2000271"/>
            <a:ext cx="3567288" cy="22288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নাট্যকার মামুনুর রশীদ সম্পর্কে একটি টীকা লিখ।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3084501"/>
            <a:ext cx="1367992" cy="22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69163" y="685800"/>
            <a:ext cx="4402667" cy="6858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কাজঃ দল নং- 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525" y="230868"/>
            <a:ext cx="3555826" cy="685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আরজু তার বন্ধুদের সাথে স্কুলে যেতে যেতে বসে পড়ে কেন</a:t>
            </a:r>
            <a:r>
              <a:rPr lang="bn-BD" sz="18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?</a:t>
            </a:r>
            <a:endParaRPr lang="en-US" sz="18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6689" y="2377899"/>
            <a:ext cx="2602104" cy="6286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1)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 স্কুলে যেতে চায় না।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68442" y="2377899"/>
            <a:ext cx="2850077" cy="6620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2)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স্যার তাকে বকুনি দিতে পারে।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6688" y="3277770"/>
            <a:ext cx="2602105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3)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রোগের কারণে সে হাঁটতে পারে না।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68442" y="3277770"/>
            <a:ext cx="2850077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4)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তার স্কুল ফাঁকি দেবার ইচ্ছে ছিল।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07344" y="1028703"/>
            <a:ext cx="1991449" cy="97155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উত্তর ভুল হয়েছে</a:t>
            </a:r>
            <a:endParaRPr lang="en-US" sz="16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56088" y="1034877"/>
            <a:ext cx="2065694" cy="97155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2115" y="4457715"/>
            <a:ext cx="5189664" cy="40005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উপরের অপশনে ক্লিক করুন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00216" y="1006278"/>
            <a:ext cx="1991449" cy="102870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উত্তর ভুল হয়েছে</a:t>
            </a:r>
            <a:endParaRPr lang="en-US" sz="16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07344" y="986598"/>
            <a:ext cx="1991449" cy="102870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হয়েছে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553" y="220347"/>
            <a:ext cx="1670757" cy="714378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802" y="349056"/>
            <a:ext cx="5102577" cy="685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3|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 বোঝে কিন্তু কাঁদে - আরজুর মা কী বোঝে?</a:t>
            </a:r>
            <a:endParaRPr lang="en-US" sz="21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42117" y="2354139"/>
            <a:ext cx="2438399" cy="652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1)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আরজুর মা অসহায়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45534" y="2354124"/>
            <a:ext cx="2493816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2) 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ছেলের পায়ের কোনো চিকিৎসা হচ্ছে না।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42117" y="3277770"/>
            <a:ext cx="243839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3)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ছেলের পা চিকন হয়ে যাচ্ছে।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5532" y="3358662"/>
            <a:ext cx="2493817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4)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ছেলের পা একদিন পঙ্গু হয়ে যেতে পারে।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07344" y="1063449"/>
            <a:ext cx="1991449" cy="97155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উত্তর ভুল হয়েছে</a:t>
            </a:r>
            <a:endParaRPr lang="en-US" sz="16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56088" y="1034877"/>
            <a:ext cx="2065694" cy="97155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endParaRPr lang="en-US" sz="1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12100" y="1034862"/>
            <a:ext cx="1991449" cy="10287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উত্তর ভুল হয়েছে</a:t>
            </a:r>
            <a:endParaRPr lang="en-US" sz="16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12100" y="1063434"/>
            <a:ext cx="1991449" cy="10287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ভুল হয়েছে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042" y="320487"/>
            <a:ext cx="1670757" cy="71437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5198" y="4457706"/>
            <a:ext cx="5226583" cy="5715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উপরের অপশনে ক্লিক করুন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79" y="0"/>
            <a:ext cx="7315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EA3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spcCol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96534" y="39966"/>
            <a:ext cx="3260232" cy="754638"/>
          </a:xfrm>
          <a:prstGeom prst="rect">
            <a:avLst/>
          </a:prstGeom>
          <a:noFill/>
          <a:ln w="76200">
            <a:solidFill>
              <a:sysClr val="windowText" lastClr="000000"/>
            </a:solidFill>
          </a:ln>
        </p:spPr>
        <p:txBody>
          <a:bodyPr wrap="square" lIns="76782" tIns="38390" rIns="76782" bIns="38390" rtlCol="0">
            <a:spAutoFit/>
          </a:bodyPr>
          <a:lstStyle/>
          <a:p>
            <a:pPr algn="ctr" defTabSz="767811">
              <a:defRPr/>
            </a:pPr>
            <a:r>
              <a:rPr lang="en-US" sz="44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0" y="997455"/>
            <a:ext cx="5233544" cy="349152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70974" y="4713756"/>
            <a:ext cx="5671538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 ছেলেটি’ নাটিকাটির মূলভাব লিখে আনবে।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19025" y="568515"/>
            <a:ext cx="3657600" cy="142875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pictur\flower\camomile_PNG6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997262"/>
            <a:ext cx="3821318" cy="338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ClrTx/>
              <a:buSzTx/>
              <a:buNone/>
            </a:pPr>
            <a:endParaRPr lang="en-US" sz="2400" b="1" i="1" dirty="0">
              <a:latin typeface="NikoshBAN"/>
              <a:cs typeface="SutonnyMJ" pitchFamily="2" charset="0"/>
            </a:endParaRPr>
          </a:p>
          <a:p>
            <a:pPr marL="0" indent="0" algn="ctr">
              <a:buClrTx/>
              <a:buSzTx/>
              <a:buNone/>
            </a:pPr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শ্রেণিঃ- সপ্তম</a:t>
            </a:r>
          </a:p>
          <a:p>
            <a:pPr marL="0" indent="0" algn="ctr">
              <a:buClrTx/>
              <a:buSzTx/>
              <a:buNone/>
            </a:pPr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বিষয়ঃ- বাংলা</a:t>
            </a:r>
          </a:p>
          <a:p>
            <a:pPr marL="0" indent="0" algn="ctr">
              <a:buClrTx/>
              <a:buSzTx/>
              <a:buNone/>
            </a:pPr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বিষয়বস্তুঃ- নাটক</a:t>
            </a:r>
          </a:p>
          <a:p>
            <a:pPr marL="0" indent="0" algn="ctr">
              <a:buClrTx/>
              <a:buSzTx/>
              <a:buNone/>
            </a:pPr>
            <a:r>
              <a:rPr lang="bn-BD" sz="2400" b="1" i="1" dirty="0">
                <a:latin typeface="NikoshBAN" pitchFamily="2" charset="0"/>
                <a:cs typeface="NikoshBAN" pitchFamily="2" charset="0"/>
              </a:rPr>
              <a:t>সময়ঃ – ৪৫ মিনিট</a:t>
            </a:r>
          </a:p>
          <a:p>
            <a:pPr marL="0" indent="0" algn="ctr"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14/06/2020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12851" y="4910052"/>
            <a:ext cx="4247114" cy="24384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1" tIns="38395" rIns="76791" bIns="38395" spcCol="0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ছবিতে তোমরা কি দেখতে পাচ্ছ।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54640" y="4103955"/>
            <a:ext cx="4005943" cy="40879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1" tIns="38395" rIns="76791" bIns="38395" spcCol="0"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ছেলে বিদ্যালয়ে যাচ্ছে।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81" y="838200"/>
            <a:ext cx="361125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5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2117" y="1219209"/>
            <a:ext cx="2786744" cy="609582"/>
          </a:xfrm>
          <a:prstGeom prst="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62499" tIns="31250" rIns="62499" bIns="31250" rtlCol="0" anchor="ctr"/>
          <a:lstStyle/>
          <a:p>
            <a:pPr algn="ctr" defTabSz="625000">
              <a:defRPr/>
            </a:pPr>
            <a:r>
              <a:rPr lang="bn-BD" sz="4400" b="1" kern="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b="1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1" y="2220690"/>
            <a:ext cx="2612571" cy="495300"/>
          </a:xfrm>
          <a:prstGeom prst="round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62499" tIns="31250" rIns="62499" bIns="31250" rtlCol="0" anchor="ctr"/>
          <a:lstStyle/>
          <a:p>
            <a:pPr algn="ctr" defTabSz="625000">
              <a:defRPr/>
            </a:pPr>
            <a:r>
              <a:rPr lang="bn-BD" sz="4800" b="1" kern="0" dirty="0">
                <a:latin typeface="NikoshBAN" pitchFamily="2" charset="0"/>
                <a:cs typeface="NikoshBAN" pitchFamily="2" charset="0"/>
              </a:rPr>
              <a:t>সেই ছেলেটি</a:t>
            </a:r>
            <a:endParaRPr lang="en-US" sz="4800" b="1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20150" y="3220488"/>
            <a:ext cx="3628050" cy="3930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নাট্যকারঃ মামুনুর রশীদ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age all\new image\1._2526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r="53193" b="36125"/>
          <a:stretch/>
        </p:blipFill>
        <p:spPr bwMode="auto">
          <a:xfrm>
            <a:off x="2951756" y="1218216"/>
            <a:ext cx="1295035" cy="14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65482" y="15"/>
            <a:ext cx="2438400" cy="5143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07" tIns="31255" rIns="62507" bIns="31255" spcCol="0"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03888" y="971556"/>
            <a:ext cx="2234229" cy="19431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১৯৪৮ সালের ২৯শে ফেব্রুয়ারি। টাঙ্গাইল জেলার কালিহাতি উপজেলার পাইকড়া গ্রামে মাতুলালয়ে।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1679" y="971556"/>
            <a:ext cx="1995055" cy="19431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লেখকের দীর্ঘায়ূ কামনা করছি।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1679" y="3362832"/>
            <a:ext cx="1995055" cy="19431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সম্মাননাঃ বাংলা একাডেমি সাহিত্য পুরস্কার, আলাওল সাহিত্য পুরস্কারসহ আরো অনেক।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9670" y="3419268"/>
            <a:ext cx="2216733" cy="19431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রচিত নাটকঃ ওরা কদম আলী, ওরা আছে বলেই, ইবলিশ, গিনিপিগ, অববাহিকা, সমতট, পাথর ইত্যাদি।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31394" y="3371856"/>
            <a:ext cx="1995055" cy="19431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পৈতৃক নিবাস টাঙ্গাইল জেলার ঘাটাইল উপজেলার ভাবনদত্ত গ্রামে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72573" y="2737182"/>
            <a:ext cx="2137976" cy="62564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/>
              </a:rPr>
              <a:t>মামুনুর রশীদ</a:t>
            </a:r>
            <a:endParaRPr lang="en-US" sz="20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972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04" y="1995723"/>
            <a:ext cx="2817143" cy="34906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6258" y="941697"/>
            <a:ext cx="1779047" cy="4026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শিখন ফল</a:t>
            </a:r>
            <a:endParaRPr lang="en-US" sz="2400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4695" y="1814742"/>
            <a:ext cx="3222171" cy="3619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/>
              </a:rPr>
              <a:t>লেখক পরিচিতি বলতে পারবে।</a:t>
            </a:r>
            <a:endParaRPr lang="en-US" sz="16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695" y="2628915"/>
            <a:ext cx="3222171" cy="3428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/>
              </a:rPr>
              <a:t>নতুন নতুন শব্দ লিখতে পারবে।</a:t>
            </a:r>
            <a:endParaRPr lang="en-US" sz="20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5428" y="3565995"/>
            <a:ext cx="3222171" cy="4190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400" b="1" dirty="0">
                <a:solidFill>
                  <a:schemeClr val="tx1"/>
                </a:solidFill>
                <a:latin typeface="NikoshBAN"/>
              </a:rPr>
              <a:t>নাটিকাটি শুদ্ধভাবে পড়তে পারবে।</a:t>
            </a:r>
            <a:endParaRPr lang="en-US" sz="14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5428" y="4367007"/>
            <a:ext cx="3222171" cy="3809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200" b="1" dirty="0">
                <a:solidFill>
                  <a:schemeClr val="tx1"/>
                </a:solidFill>
                <a:latin typeface="NikoshBAN"/>
              </a:rPr>
              <a:t>নাটিকাটির মূলভাব ব্যক্ত করতে পারবে।</a:t>
            </a:r>
            <a:endParaRPr lang="en-US" sz="12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1714" y="3565995"/>
            <a:ext cx="3222171" cy="4190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400" b="1" dirty="0">
                <a:solidFill>
                  <a:schemeClr val="tx1"/>
                </a:solidFill>
                <a:latin typeface="NikoshBAN"/>
              </a:rPr>
              <a:t>নাটিকাটি শুদ্ধভাবে পড়তে পারবে।</a:t>
            </a:r>
            <a:endParaRPr lang="en-US" sz="14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1714" y="4367007"/>
            <a:ext cx="3222171" cy="3809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1200" b="1" dirty="0">
                <a:solidFill>
                  <a:schemeClr val="tx1"/>
                </a:solidFill>
                <a:latin typeface="NikoshBAN"/>
              </a:rPr>
              <a:t>নাটিকাটির মূলভাব ব্যক্ত করতে পারবে।</a:t>
            </a:r>
            <a:endParaRPr lang="en-US" sz="12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646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8984" y="682638"/>
            <a:ext cx="1828800" cy="5143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499" tIns="31250" rIns="62499" bIns="31250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আদর্শ পাঠ</a:t>
            </a:r>
            <a:endParaRPr lang="en-US" sz="2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9" y="1428771"/>
            <a:ext cx="3831771" cy="2381238"/>
          </a:xfrm>
          <a:prstGeom prst="rect">
            <a:avLst/>
          </a:prstGeom>
        </p:spPr>
      </p:pic>
      <p:pic>
        <p:nvPicPr>
          <p:cNvPr id="1027" name="Picture 3" descr="D:\pictur\flower\camomile_PNG6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77"/>
            <a:ext cx="1773383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 all\new image\21541055644_a2b90d4a82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8" y="685800"/>
            <a:ext cx="330925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28360" y="2924424"/>
            <a:ext cx="5541817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ছবিতে তোমরা কি দেখতে পাচ্ছ।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928" y="3600465"/>
            <a:ext cx="6761017" cy="161674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14" tIns="31256" rIns="62514" bIns="31256"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পাশ দিয়ে যাচ্ছে সোমেন, সাবু ও আরজু। সবাই গান গাইতে গাইতে স্কুলে যাচ্ছে। বেশ তাড়া তাদের। একসময় হঠাত থেমে যায় আরজু।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1453</TotalTime>
  <Words>717</Words>
  <Application>Microsoft Office PowerPoint</Application>
  <PresentationFormat>Custom</PresentationFormat>
  <Paragraphs>111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Flow</vt:lpstr>
      <vt:lpstr>1_Flow</vt:lpstr>
      <vt:lpstr>2_Flow</vt:lpstr>
      <vt:lpstr>3_Flow</vt:lpstr>
      <vt:lpstr>4_Flow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Jobaydul Haque</dc:creator>
  <cp:lastModifiedBy>My Pc</cp:lastModifiedBy>
  <cp:revision>317</cp:revision>
  <dcterms:created xsi:type="dcterms:W3CDTF">2006-08-16T00:00:00Z</dcterms:created>
  <dcterms:modified xsi:type="dcterms:W3CDTF">2020-06-20T09:09:18Z</dcterms:modified>
</cp:coreProperties>
</file>