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2" r:id="rId4"/>
    <p:sldId id="263" r:id="rId5"/>
    <p:sldId id="264" r:id="rId6"/>
    <p:sldId id="265" r:id="rId7"/>
    <p:sldId id="266" r:id="rId8"/>
    <p:sldId id="272" r:id="rId9"/>
    <p:sldId id="268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E807-974F-40DA-B8AD-A4F5492F2F31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30249D6-5FBE-49FE-8BDA-CA4337228DE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78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E807-974F-40DA-B8AD-A4F5492F2F31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49D6-5FBE-49FE-8BDA-CA4337228DE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87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E807-974F-40DA-B8AD-A4F5492F2F31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49D6-5FBE-49FE-8BDA-CA4337228DE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80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E807-974F-40DA-B8AD-A4F5492F2F31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49D6-5FBE-49FE-8BDA-CA4337228DE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E807-974F-40DA-B8AD-A4F5492F2F31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49D6-5FBE-49FE-8BDA-CA4337228DE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557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E807-974F-40DA-B8AD-A4F5492F2F31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49D6-5FBE-49FE-8BDA-CA4337228DE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71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E807-974F-40DA-B8AD-A4F5492F2F31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49D6-5FBE-49FE-8BDA-CA4337228DE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04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E807-974F-40DA-B8AD-A4F5492F2F31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49D6-5FBE-49FE-8BDA-CA4337228DE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9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E807-974F-40DA-B8AD-A4F5492F2F31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49D6-5FBE-49FE-8BDA-CA4337228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4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E807-974F-40DA-B8AD-A4F5492F2F31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49D6-5FBE-49FE-8BDA-CA4337228DE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569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9D9E807-974F-40DA-B8AD-A4F5492F2F31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49D6-5FBE-49FE-8BDA-CA4337228DE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759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9E807-974F-40DA-B8AD-A4F5492F2F31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30249D6-5FBE-49FE-8BDA-CA4337228DE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52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510" y="1937982"/>
            <a:ext cx="9753233" cy="4094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 smtClean="0"/>
              <a:t>Alpana</a:t>
            </a:r>
            <a:r>
              <a:rPr lang="en-US" sz="4800" dirty="0" smtClean="0"/>
              <a:t> </a:t>
            </a:r>
            <a:r>
              <a:rPr lang="en-US" sz="4800" dirty="0" err="1" smtClean="0"/>
              <a:t>Nasrin</a:t>
            </a:r>
            <a:r>
              <a:rPr lang="en-US" sz="4800" dirty="0" smtClean="0"/>
              <a:t> </a:t>
            </a:r>
          </a:p>
          <a:p>
            <a:pPr marL="0" indent="0">
              <a:buNone/>
            </a:pPr>
            <a:r>
              <a:rPr lang="en-US" sz="4800" dirty="0" err="1" smtClean="0"/>
              <a:t>Bangshal</a:t>
            </a:r>
            <a:r>
              <a:rPr lang="en-US" sz="4800" dirty="0"/>
              <a:t> </a:t>
            </a:r>
            <a:r>
              <a:rPr lang="en-US" sz="4800" dirty="0" smtClean="0"/>
              <a:t>Girls’ High School</a:t>
            </a:r>
          </a:p>
          <a:p>
            <a:pPr marL="0" indent="0">
              <a:buNone/>
            </a:pPr>
            <a:r>
              <a:rPr lang="en-US" sz="4800" dirty="0" err="1" smtClean="0"/>
              <a:t>Bangshal</a:t>
            </a:r>
            <a:r>
              <a:rPr lang="en-US" sz="4800" dirty="0" smtClean="0"/>
              <a:t> ,Dhaka--1100</a:t>
            </a:r>
          </a:p>
          <a:p>
            <a:pPr marL="0" indent="0">
              <a:buNone/>
            </a:pPr>
            <a:r>
              <a:rPr lang="en-US" sz="4800" dirty="0" smtClean="0"/>
              <a:t>Assistant Teacher (English)</a:t>
            </a:r>
          </a:p>
          <a:p>
            <a:pPr marL="0" indent="0">
              <a:buNone/>
            </a:pP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1069443" y="450376"/>
            <a:ext cx="96032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  to my online class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306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08" y="-1"/>
            <a:ext cx="11561592" cy="606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77" y="308471"/>
            <a:ext cx="5676707" cy="26516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6" r="1391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8" y="3145992"/>
            <a:ext cx="5677583" cy="29022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8" y="308472"/>
            <a:ext cx="7104540" cy="3135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3617"/>
            <a:ext cx="7206018" cy="279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0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28" y="283805"/>
            <a:ext cx="9603275" cy="104923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Lets’ watch a video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videoplayback (4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1045" y="760164"/>
            <a:ext cx="11269614" cy="4661531"/>
          </a:xfrm>
        </p:spPr>
      </p:pic>
    </p:spTree>
    <p:extLst>
      <p:ext uri="{BB962C8B-B14F-4D97-AF65-F5344CB8AC3E}">
        <p14:creationId xmlns:p14="http://schemas.microsoft.com/office/powerpoint/2010/main" val="33113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So, our  todays  lesson  is :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27105"/>
            <a:ext cx="4233125" cy="405420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51579" y="1853754"/>
            <a:ext cx="4233125" cy="43156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flipV="1">
            <a:off x="-30068770" y="1657773"/>
            <a:ext cx="5622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60126" y="1938971"/>
            <a:ext cx="57618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English First Paper</a:t>
            </a:r>
          </a:p>
          <a:p>
            <a:r>
              <a:rPr lang="en-US" sz="4000" dirty="0" smtClean="0"/>
              <a:t>Unit :7  ,Lesson :4</a:t>
            </a:r>
          </a:p>
          <a:p>
            <a:r>
              <a:rPr lang="en-US" sz="4000" dirty="0" smtClean="0"/>
              <a:t>Topic :The beginning(about Mother Teresa)</a:t>
            </a:r>
          </a:p>
          <a:p>
            <a:r>
              <a:rPr lang="en-US" sz="4000" dirty="0" smtClean="0"/>
              <a:t>Page : 99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4834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learning this lesson </a:t>
            </a:r>
            <a:r>
              <a:rPr lang="en-US" dirty="0" err="1" smtClean="0"/>
              <a:t>ss</a:t>
            </a:r>
            <a:r>
              <a:rPr lang="en-US" dirty="0" smtClean="0"/>
              <a:t> will be able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describe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people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say about mother Teresa’s missions  for humanity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ask and answer questions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write statements finding out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true/false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Chose the best answer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60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673" y="0"/>
            <a:ext cx="9589610" cy="39924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Key words/vocabs: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3" y="199620"/>
            <a:ext cx="10904561" cy="595042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Word                     </a:t>
            </a:r>
            <a:r>
              <a:rPr lang="en-US" sz="3600" b="1" dirty="0" err="1" smtClean="0"/>
              <a:t>Eng</a:t>
            </a:r>
            <a:r>
              <a:rPr lang="en-US" sz="3600" b="1" dirty="0" smtClean="0"/>
              <a:t> meaning        </a:t>
            </a:r>
          </a:p>
          <a:p>
            <a:r>
              <a:rPr lang="en-US" sz="3600" dirty="0" smtClean="0"/>
              <a:t>Decent ---               moderate.</a:t>
            </a:r>
          </a:p>
          <a:p>
            <a:r>
              <a:rPr lang="en-US" sz="3600" dirty="0" smtClean="0"/>
              <a:t>siblings </a:t>
            </a:r>
            <a:r>
              <a:rPr lang="en-US" sz="3600" dirty="0"/>
              <a:t>---               </a:t>
            </a:r>
            <a:r>
              <a:rPr lang="en-US" sz="3600" dirty="0" smtClean="0"/>
              <a:t>brother or sister.</a:t>
            </a:r>
          </a:p>
          <a:p>
            <a:r>
              <a:rPr lang="en-US" sz="3600" dirty="0" smtClean="0"/>
              <a:t>Humanity------------the quality of being humane.</a:t>
            </a:r>
          </a:p>
          <a:p>
            <a:r>
              <a:rPr lang="en-US" sz="3600" dirty="0" smtClean="0"/>
              <a:t>Missionary </a:t>
            </a:r>
            <a:r>
              <a:rPr lang="en-US" sz="3600" dirty="0"/>
              <a:t>-------------a person who is sent to mission.</a:t>
            </a:r>
          </a:p>
          <a:p>
            <a:r>
              <a:rPr lang="en-US" sz="3600" dirty="0"/>
              <a:t>Convent-------</a:t>
            </a:r>
            <a:r>
              <a:rPr lang="en-US" sz="3600" dirty="0" smtClean="0"/>
              <a:t>a community of person devoted to religious life under a superior.</a:t>
            </a:r>
          </a:p>
          <a:p>
            <a:r>
              <a:rPr lang="en-US" sz="3600" dirty="0" smtClean="0"/>
              <a:t>Devote-------dedicate by a solemn or formal act .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7012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08" y="110456"/>
            <a:ext cx="10501722" cy="1049235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Evaluation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9691"/>
            <a:ext cx="12192000" cy="6747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What does ‘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servant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of humanity’ mean in the text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bn-IN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 smtClean="0"/>
              <a:t> a) </a:t>
            </a:r>
            <a:r>
              <a:rPr lang="en-US" sz="3200" dirty="0"/>
              <a:t>becoming a slave</a:t>
            </a:r>
            <a:r>
              <a:rPr lang="en-US" sz="3200" dirty="0" smtClean="0"/>
              <a:t>.</a:t>
            </a:r>
            <a:r>
              <a:rPr lang="bn-IN" sz="3200" dirty="0" smtClean="0"/>
              <a:t> </a:t>
            </a:r>
            <a:r>
              <a:rPr lang="en-US" sz="3200" dirty="0" smtClean="0"/>
              <a:t> b) </a:t>
            </a:r>
            <a:r>
              <a:rPr lang="en-US" sz="3200" dirty="0"/>
              <a:t>to work in other people’s house. </a:t>
            </a:r>
            <a:endParaRPr lang="bn-IN" sz="3200" dirty="0" smtClean="0"/>
          </a:p>
          <a:p>
            <a:pPr marL="0" indent="0">
              <a:buNone/>
            </a:pPr>
            <a:r>
              <a:rPr lang="en-US" sz="3200" dirty="0" smtClean="0"/>
              <a:t>c) </a:t>
            </a:r>
            <a:r>
              <a:rPr lang="en-US" sz="3200" dirty="0"/>
              <a:t>to be oppressed by others</a:t>
            </a:r>
            <a:r>
              <a:rPr lang="en-US" sz="3200" dirty="0" smtClean="0"/>
              <a:t>. </a:t>
            </a:r>
            <a:r>
              <a:rPr lang="bn-IN" sz="3200" dirty="0" smtClean="0"/>
              <a:t>  </a:t>
            </a:r>
            <a:r>
              <a:rPr lang="en-US" sz="3200" dirty="0" smtClean="0"/>
              <a:t>d )to </a:t>
            </a:r>
            <a:r>
              <a:rPr lang="en-US" sz="3200" dirty="0"/>
              <a:t>serve the needy</a:t>
            </a:r>
            <a:r>
              <a:rPr lang="en-US" sz="3200" dirty="0" smtClean="0"/>
              <a:t>.</a:t>
            </a:r>
            <a:r>
              <a:rPr lang="bn-IN" sz="3200" dirty="0" smtClean="0"/>
              <a:t>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2 Why did Mother Teresa want to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be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a missionary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Because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she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heard </a:t>
            </a:r>
          </a:p>
          <a:p>
            <a:pPr marL="0" indent="0">
              <a:buNone/>
            </a:pPr>
            <a:r>
              <a:rPr lang="en-US" sz="3200" dirty="0" smtClean="0"/>
              <a:t> a) </a:t>
            </a:r>
            <a:r>
              <a:rPr lang="en-US" sz="3200" dirty="0"/>
              <a:t>the voice of her </a:t>
            </a:r>
            <a:r>
              <a:rPr lang="en-US" sz="3200" dirty="0" err="1"/>
              <a:t>neighbours</a:t>
            </a:r>
            <a:r>
              <a:rPr lang="en-US" sz="3200" dirty="0"/>
              <a:t> discussing it. </a:t>
            </a:r>
            <a:r>
              <a:rPr lang="en-US" sz="3200" dirty="0" smtClean="0"/>
              <a:t>b) </a:t>
            </a:r>
            <a:r>
              <a:rPr lang="en-US" sz="3200" dirty="0"/>
              <a:t>a voice in her dream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smtClean="0"/>
              <a:t>c) </a:t>
            </a:r>
            <a:r>
              <a:rPr lang="en-US" sz="3200" dirty="0"/>
              <a:t>heard a voice within herself. </a:t>
            </a:r>
            <a:r>
              <a:rPr lang="en-US" sz="3200" dirty="0" smtClean="0"/>
              <a:t>d) </a:t>
            </a:r>
            <a:r>
              <a:rPr lang="en-US" sz="3200" dirty="0"/>
              <a:t>heard the voice of her parents talking about it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303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546" y="409432"/>
            <a:ext cx="108909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3 Mother Teresa set out to join the missionary of the Sisters of Loreto in the year</a:t>
            </a:r>
          </a:p>
          <a:p>
            <a:r>
              <a:rPr lang="en-US" sz="4400" dirty="0"/>
              <a:t> a )1927. b). 1928. c) 1929 d). 1930. </a:t>
            </a:r>
          </a:p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4 Mother Teresa took her first vows at the age of</a:t>
            </a:r>
          </a:p>
          <a:p>
            <a:r>
              <a:rPr lang="en-US" sz="4400" dirty="0"/>
              <a:t>a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/>
              <a:t>) 18. b.) 19. c) 20. d.) 21. </a:t>
            </a:r>
          </a:p>
        </p:txBody>
      </p:sp>
    </p:spTree>
    <p:extLst>
      <p:ext uri="{BB962C8B-B14F-4D97-AF65-F5344CB8AC3E}">
        <p14:creationId xmlns:p14="http://schemas.microsoft.com/office/powerpoint/2010/main" val="419890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473"/>
            <a:ext cx="10955702" cy="104923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             Home  work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146" y="528984"/>
            <a:ext cx="11054854" cy="4915502"/>
          </a:xfrm>
        </p:spPr>
        <p:txBody>
          <a:bodyPr>
            <a:normAutofit fontScale="62500" lnSpcReduction="20000"/>
          </a:bodyPr>
          <a:lstStyle/>
          <a:p>
            <a:r>
              <a:rPr lang="en-US" sz="3800" b="1" i="1" dirty="0"/>
              <a:t>B Read the text in A again and answer the questions in one or two words or in a sentence if necessary. </a:t>
            </a:r>
            <a:endParaRPr lang="en-US" sz="3800" b="1" i="1" dirty="0" smtClean="0"/>
          </a:p>
          <a:p>
            <a:r>
              <a:rPr lang="en-US" sz="5100" b="1" dirty="0"/>
              <a:t>1 Where did Mother Teresa’s ancestors come from?</a:t>
            </a:r>
            <a:endParaRPr lang="en-US" sz="5100" b="1" i="1" dirty="0" smtClean="0"/>
          </a:p>
          <a:p>
            <a:r>
              <a:rPr lang="en-US" sz="5100" b="1" dirty="0" smtClean="0"/>
              <a:t>2 </a:t>
            </a:r>
            <a:r>
              <a:rPr lang="en-US" sz="5100" b="1" dirty="0"/>
              <a:t>Where was her father’s home</a:t>
            </a:r>
            <a:r>
              <a:rPr lang="en-US" sz="5100" b="1" dirty="0" smtClean="0"/>
              <a:t>?</a:t>
            </a:r>
          </a:p>
          <a:p>
            <a:r>
              <a:rPr lang="en-US" sz="5100" b="1" dirty="0" smtClean="0"/>
              <a:t> </a:t>
            </a:r>
            <a:r>
              <a:rPr lang="en-US" sz="5100" b="1" dirty="0"/>
              <a:t>3 Why did she want to become a missionary</a:t>
            </a:r>
            <a:r>
              <a:rPr lang="en-US" sz="5100" b="1" dirty="0" smtClean="0"/>
              <a:t>?</a:t>
            </a:r>
          </a:p>
          <a:p>
            <a:r>
              <a:rPr lang="en-US" sz="5100" b="1" dirty="0" smtClean="0"/>
              <a:t> </a:t>
            </a:r>
            <a:r>
              <a:rPr lang="en-US" sz="5100" b="1" dirty="0"/>
              <a:t>4 What makes her different from other girls at such an early age</a:t>
            </a:r>
            <a:r>
              <a:rPr lang="en-US" sz="5100" b="1" dirty="0" smtClean="0"/>
              <a:t>?</a:t>
            </a:r>
          </a:p>
          <a:p>
            <a:r>
              <a:rPr lang="en-US" sz="5100" b="1" dirty="0" smtClean="0"/>
              <a:t>5 </a:t>
            </a:r>
            <a:r>
              <a:rPr lang="en-US" sz="5100" b="1" dirty="0"/>
              <a:t>What did Mother Teresa do in the first seventeen years in India? </a:t>
            </a:r>
          </a:p>
        </p:txBody>
      </p:sp>
    </p:spTree>
    <p:extLst>
      <p:ext uri="{BB962C8B-B14F-4D97-AF65-F5344CB8AC3E}">
        <p14:creationId xmlns:p14="http://schemas.microsoft.com/office/powerpoint/2010/main" val="16812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192</TotalTime>
  <Words>389</Words>
  <Application>Microsoft Office PowerPoint</Application>
  <PresentationFormat>Widescreen</PresentationFormat>
  <Paragraphs>45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Gill Sans MT</vt:lpstr>
      <vt:lpstr>Times New Roman</vt:lpstr>
      <vt:lpstr>Vrinda</vt:lpstr>
      <vt:lpstr>Gallery</vt:lpstr>
      <vt:lpstr>PowerPoint Presentation</vt:lpstr>
      <vt:lpstr>PowerPoint Presentation</vt:lpstr>
      <vt:lpstr>Lets’ watch a video</vt:lpstr>
      <vt:lpstr>So, our  todays  lesson  is :</vt:lpstr>
      <vt:lpstr>After learning this lesson ss will be able to:</vt:lpstr>
      <vt:lpstr>Key words/vocabs:</vt:lpstr>
      <vt:lpstr>Evaluation</vt:lpstr>
      <vt:lpstr>PowerPoint Presentation</vt:lpstr>
      <vt:lpstr>               Home  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32</cp:revision>
  <dcterms:created xsi:type="dcterms:W3CDTF">2020-06-17T17:38:59Z</dcterms:created>
  <dcterms:modified xsi:type="dcterms:W3CDTF">2020-06-20T01:38:43Z</dcterms:modified>
</cp:coreProperties>
</file>