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7.jpg" ContentType="image/gif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6" r:id="rId3"/>
    <p:sldId id="262" r:id="rId4"/>
    <p:sldId id="269" r:id="rId5"/>
    <p:sldId id="261" r:id="rId6"/>
    <p:sldId id="263" r:id="rId7"/>
    <p:sldId id="265" r:id="rId8"/>
    <p:sldId id="264" r:id="rId9"/>
    <p:sldId id="270" r:id="rId10"/>
    <p:sldId id="271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540" autoAdjust="0"/>
  </p:normalViewPr>
  <p:slideViewPr>
    <p:cSldViewPr>
      <p:cViewPr>
        <p:scale>
          <a:sx n="57" d="100"/>
          <a:sy n="57" d="100"/>
        </p:scale>
        <p:origin x="-173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5705-632C-4908-B015-8575AA54427B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2B771-AA1D-472A-B8C8-507D60C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তথ্যসমূহ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ক্রমান্বয়ে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নেবে</a:t>
            </a:r>
            <a:r>
              <a:rPr lang="en-US" baseline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6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8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4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1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8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852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4874" y="-16274"/>
            <a:ext cx="1262852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7574" y="5562600"/>
            <a:ext cx="1262852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04" y="5578874"/>
            <a:ext cx="1262852" cy="1295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EFAF-D47D-406C-8B7B-60DF57DB694E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3" t="20585" r="17369" b="57427"/>
          <a:stretch/>
        </p:blipFill>
        <p:spPr>
          <a:xfrm>
            <a:off x="1447800" y="1066800"/>
            <a:ext cx="5983706" cy="1507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রোগনির্ণয়ের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276600"/>
            <a:ext cx="3657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(ক) </a:t>
            </a:r>
            <a:r>
              <a:rPr lang="en-US" dirty="0" err="1"/>
              <a:t>রোগীর</a:t>
            </a:r>
            <a:r>
              <a:rPr lang="en-US" dirty="0"/>
              <a:t> </a:t>
            </a:r>
            <a:r>
              <a:rPr lang="en-US" dirty="0" err="1"/>
              <a:t>শরীরের</a:t>
            </a:r>
            <a:r>
              <a:rPr lang="en-US" dirty="0"/>
              <a:t> </a:t>
            </a:r>
            <a:r>
              <a:rPr lang="en-US" dirty="0" err="1"/>
              <a:t>অবস্থা</a:t>
            </a:r>
            <a:r>
              <a:rPr lang="en-US" dirty="0"/>
              <a:t> </a:t>
            </a:r>
            <a:r>
              <a:rPr lang="en-US" dirty="0" err="1"/>
              <a:t>দেখে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279370"/>
            <a:ext cx="2964273" cy="584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800" dirty="0" smtClean="0"/>
              <a:t>(খ) </a:t>
            </a:r>
            <a:r>
              <a:rPr lang="en-US" sz="2800" dirty="0" err="1" smtClean="0"/>
              <a:t>ডাক্তার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রোগী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দেখে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114800"/>
            <a:ext cx="2964273" cy="584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800" dirty="0" smtClean="0"/>
              <a:t>(গ) </a:t>
            </a:r>
            <a:r>
              <a:rPr lang="en-US" sz="2800" dirty="0" err="1"/>
              <a:t>যন্ত্রপাতির</a:t>
            </a:r>
            <a:r>
              <a:rPr lang="en-US" sz="2800" dirty="0"/>
              <a:t> </a:t>
            </a:r>
            <a:r>
              <a:rPr lang="en-US" sz="2800" dirty="0" err="1"/>
              <a:t>মাধ্যমে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116185"/>
            <a:ext cx="3276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800" dirty="0" smtClean="0"/>
              <a:t>(ঘ)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ঔষধ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সেবন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করিয়ে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87622" y="5624945"/>
            <a:ext cx="1947969" cy="523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/>
              <a:t>ভুল</a:t>
            </a:r>
            <a:r>
              <a:rPr lang="en-US" dirty="0"/>
              <a:t> </a:t>
            </a:r>
            <a:r>
              <a:rPr lang="en-US" dirty="0" err="1"/>
              <a:t>হয়েছে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5638800"/>
            <a:ext cx="2377400" cy="523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 smtClean="0"/>
              <a:t>সঠিক</a:t>
            </a:r>
            <a:r>
              <a:rPr lang="en-US" dirty="0" smtClean="0"/>
              <a:t> </a:t>
            </a:r>
            <a:r>
              <a:rPr lang="en-US" dirty="0" err="1"/>
              <a:t>হয়েছে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87621" y="5646149"/>
            <a:ext cx="1947969" cy="523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/>
              <a:t>ভুল</a:t>
            </a:r>
            <a:r>
              <a:rPr lang="en-US" dirty="0"/>
              <a:t> </a:t>
            </a:r>
            <a:r>
              <a:rPr lang="en-US" dirty="0" err="1"/>
              <a:t>হয়েছে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70635" y="5638800"/>
            <a:ext cx="1947969" cy="523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/>
              <a:t>ভুল</a:t>
            </a:r>
            <a:r>
              <a:rPr lang="en-US" dirty="0"/>
              <a:t> </a:t>
            </a:r>
            <a:r>
              <a:rPr lang="en-US" dirty="0" err="1"/>
              <a:t>হয়েছে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697191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16" y="1918904"/>
            <a:ext cx="3333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696200" cy="10668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চিকিৎসায়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সফল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0"/>
            <a:ext cx="5257800" cy="295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5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7"/>
          <a:stretch/>
        </p:blipFill>
        <p:spPr>
          <a:xfrm>
            <a:off x="1981200" y="2590800"/>
            <a:ext cx="5221563" cy="332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3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685800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9722" y="515389"/>
            <a:ext cx="4343400" cy="5774866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20-Jun-20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962891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৬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22" y="1981200"/>
            <a:ext cx="2438400" cy="243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2798" y="4648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মর্তুজার রহমান সবুজ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গোলমুন্ডা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667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609600"/>
          </a:xfrm>
          <a:ex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বিষয়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382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চিকিৎসায়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আইসিটি</a:t>
            </a:r>
            <a:endParaRPr lang="en-US" sz="48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9218" name="Picture 2" descr="https://itunews.itu.int/En/Multimedios/Imgs/11494_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6" y="2895601"/>
            <a:ext cx="4457699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00"/>
            <a:ext cx="7620000" cy="3124200"/>
          </a:xfrm>
        </p:spPr>
        <p:txBody>
          <a:bodyPr>
            <a:normAutofit/>
          </a:bodyPr>
          <a:lstStyle/>
          <a:p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রোগনির্ণয়ে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; </a:t>
            </a:r>
          </a:p>
          <a:p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প্রতিরোধ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পরিকল্পনায়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চিকিৎসায়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উল্লেখযগ্য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উপকরণ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;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রোগনির্ণয়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পদ্ধকি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একাল-সেকাল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8194" name="Picture 2" descr="http://www.carmentablog.com/wp-content/uploads/2014/08/hippocrates_examining_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81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8194" idx="3"/>
          </p:cNvCxnSpPr>
          <p:nvPr/>
        </p:nvCxnSpPr>
        <p:spPr>
          <a:xfrm>
            <a:off x="4724400" y="37719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://www.nscva.org/cmsLibrary/NSCA/content/diagnostic_testing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50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155575" y="-13938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307975" y="-12414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460375" y="-10890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612775" y="-9366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54001"/>
            <a:ext cx="6639502" cy="40085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68757" y="594359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রোগীর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ডাটাবেজ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ভবিষ্যতের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206" name="Picture 14" descr="http://www.lexisnexis.com/Community/workerscompensationlaw/cfs-file.ashx/__key/CommunityServer.Blogs.Components.WeblogFiles/workerscompensationlawblog/PrescriptionP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54000"/>
            <a:ext cx="6639502" cy="40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29569" y="5933977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http://upload.wikimedia.org/wikipedia/commons/0/0e/%D0%9E%D0%BF%D0%B5%D1%80%D0%B0%D1%86%D0%B8%D0%BE%D0%BD%D0%BD%D0%B0%D1%8F._%D0%A4%D0%A6%D0%9D_%28%D0%A2%D1%8E%D0%BC%D0%B5%D0%BD%D1%8C%29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199"/>
            <a:ext cx="7772400" cy="44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টেলিমেডিসিন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841584"/>
              </p:ext>
            </p:extLst>
          </p:nvPr>
        </p:nvGraphicFramePr>
        <p:xfrm>
          <a:off x="3276600" y="2057400"/>
          <a:ext cx="2839875" cy="2815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2839875" cy="281524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8" descr="http://www.workforce.com/ext/resources/archive_images/2012/08/WF_20120809_NEWS02_120809931.jpg?1375206180"/>
          <p:cNvSpPr>
            <a:spLocks noChangeAspect="1" noChangeArrowheads="1"/>
          </p:cNvSpPr>
          <p:nvPr/>
        </p:nvSpPr>
        <p:spPr bwMode="auto">
          <a:xfrm>
            <a:off x="155575" y="-1081088"/>
            <a:ext cx="48291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20046" y="5257800"/>
            <a:ext cx="490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দেখি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রোগ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প্রতিরোধ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7178" y="1556455"/>
            <a:ext cx="5543982" cy="4673676"/>
            <a:chOff x="1828800" y="1683934"/>
            <a:chExt cx="5543982" cy="4673676"/>
          </a:xfrm>
        </p:grpSpPr>
        <p:pic>
          <p:nvPicPr>
            <p:cNvPr id="6149" name="Picture 5" descr="http://t2.gstatic.com/images?q=tbn:ANd9GcQ45TJVj970dkwzNuaTr29YEx5Ywtsfjns5_cPch2MX4fXZhD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683934"/>
              <a:ext cx="5543982" cy="3914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24844" y="5834390"/>
              <a:ext cx="21339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শিশুরা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টিকা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নিচ্ছে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85491" y="1849588"/>
            <a:ext cx="5543982" cy="4474673"/>
            <a:chOff x="838200" y="1783167"/>
            <a:chExt cx="5543982" cy="4474673"/>
          </a:xfrm>
        </p:grpSpPr>
        <p:pic>
          <p:nvPicPr>
            <p:cNvPr id="6153" name="Picture 9" descr="http://sharshongbad.com/images/gallery/detailsPic/b1626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783167"/>
              <a:ext cx="5543982" cy="3914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384919" y="5734620"/>
              <a:ext cx="46939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এর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ফলে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দেশে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শিমু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মৃত্যুর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হার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কমে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গেছে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20348" y="2743200"/>
            <a:ext cx="554398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পুরো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দেশে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চালান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সম্ভব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!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51563" y="1534288"/>
            <a:ext cx="5811838" cy="4518859"/>
            <a:chOff x="4600791" y="-264529"/>
            <a:chExt cx="5811838" cy="45188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791" y="-264529"/>
              <a:ext cx="5811838" cy="399563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39689" y="3731110"/>
              <a:ext cx="5266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ব্যাবহার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সুষ্ঠু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পরিকল্পনার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মাধ্যমে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35731" y="1574541"/>
            <a:ext cx="3913216" cy="4670577"/>
            <a:chOff x="2750971" y="1787930"/>
            <a:chExt cx="3913216" cy="4670577"/>
          </a:xfrm>
        </p:grpSpPr>
        <p:pic>
          <p:nvPicPr>
            <p:cNvPr id="6151" name="Picture 7" descr="http://s3.amazonaws.com/somewherein/assets/images/thumbs/kauser_pranjal_1325800441_2-787_535446105_EPI_eight_Diseases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971" y="1787930"/>
              <a:ext cx="3913216" cy="3913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691114" y="5935287"/>
              <a:ext cx="2032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সরকারি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কর্মকান্ড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6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9865" y="1752600"/>
            <a:ext cx="310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বসবে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399" y="2438400"/>
            <a:ext cx="63720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সদস্যরা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উপকরনের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রোগনির্ণয়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করেছ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084530" y="4824495"/>
            <a:ext cx="7848600" cy="1338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যন্ত্রপাতির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চ্যাটিং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টেলিফোন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ইত্যাদির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316553" y="5184049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053" y="2667000"/>
            <a:ext cx="5968747" cy="137159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>
                <a:latin typeface="Nikosh" pitchFamily="2" charset="0"/>
                <a:cs typeface="Nikosh" pitchFamily="2" charset="0"/>
              </a:rPr>
              <a:t>চিকিৎসায়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উল্লেখযোগ্য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আবিষ্কারসমূহ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ভবিষ্যতে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521767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2436" y="4605143"/>
            <a:ext cx="7848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জিনোম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অত্যাধুনিক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শারিরীক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নির্ণয়ের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প্রোগ্রাম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দূর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অপারেশন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16553" y="5184049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342</Words>
  <Application>Microsoft Office PowerPoint</Application>
  <PresentationFormat>On-screen Show (4:3)</PresentationFormat>
  <Paragraphs>80</Paragraphs>
  <Slides>13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PowerPoint Presentation</vt:lpstr>
      <vt:lpstr>PowerPoint Presentation</vt:lpstr>
      <vt:lpstr>আজকের আলোচ্য বিষয়</vt:lpstr>
      <vt:lpstr>শিখনফল</vt:lpstr>
      <vt:lpstr>রোগনির্ণয় পদ্ধকি একাল-সেকাল</vt:lpstr>
      <vt:lpstr>টেলিমেডিসিন</vt:lpstr>
      <vt:lpstr>রোগ প্রতিরোধ </vt:lpstr>
      <vt:lpstr>জোড়ায় কাজ</vt:lpstr>
      <vt:lpstr>দলগত কাজ</vt:lpstr>
      <vt:lpstr>মূল্যায়ণ</vt:lpstr>
      <vt:lpstr>প্রশ্নোত্তর পর্ব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Microsoft</cp:lastModifiedBy>
  <cp:revision>86</cp:revision>
  <dcterms:created xsi:type="dcterms:W3CDTF">2015-04-14T14:24:17Z</dcterms:created>
  <dcterms:modified xsi:type="dcterms:W3CDTF">2020-06-20T07:33:50Z</dcterms:modified>
</cp:coreProperties>
</file>