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9" r:id="rId2"/>
    <p:sldId id="258" r:id="rId3"/>
    <p:sldId id="259" r:id="rId4"/>
    <p:sldId id="313" r:id="rId5"/>
    <p:sldId id="262" r:id="rId6"/>
    <p:sldId id="260" r:id="rId7"/>
    <p:sldId id="326" r:id="rId8"/>
    <p:sldId id="257" r:id="rId9"/>
    <p:sldId id="333" r:id="rId10"/>
    <p:sldId id="323" r:id="rId11"/>
    <p:sldId id="325" r:id="rId12"/>
    <p:sldId id="324" r:id="rId13"/>
    <p:sldId id="327" r:id="rId14"/>
    <p:sldId id="328" r:id="rId15"/>
    <p:sldId id="330" r:id="rId16"/>
    <p:sldId id="329" r:id="rId17"/>
    <p:sldId id="331" r:id="rId18"/>
    <p:sldId id="332" r:id="rId19"/>
    <p:sldId id="334" r:id="rId20"/>
    <p:sldId id="335" r:id="rId21"/>
    <p:sldId id="336" r:id="rId22"/>
    <p:sldId id="337" r:id="rId23"/>
    <p:sldId id="338" r:id="rId24"/>
    <p:sldId id="2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87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C217F-7928-4AFE-A016-C116F8BE7E75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0F4C-56F2-41EE-A0A0-4106D388B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61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0F4C-56F2-41EE-A0A0-4106D388BD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91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3881-DCCE-4BCB-BBE5-7B9B6C37635A}" type="datetime9">
              <a:rPr lang="en-US" smtClean="0"/>
              <a:pPr/>
              <a:t>6/19/2020 8:44:24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9525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C7D-96B8-453E-977D-5EE42258B8E6}" type="datetime9">
              <a:rPr lang="en-US" smtClean="0"/>
              <a:pPr/>
              <a:t>6/19/2020 8:44:24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9683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FB7-A7D7-42DA-B82E-2646DCE7ACC1}" type="datetime9">
              <a:rPr lang="en-US" smtClean="0"/>
              <a:pPr/>
              <a:t>6/19/2020 8:44:24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8965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4F20-AC26-4E8F-9167-6BED73575BD0}" type="datetime9">
              <a:rPr lang="en-US" smtClean="0"/>
              <a:pPr/>
              <a:t>6/19/2020 8:44:24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6712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0B1F-CA80-47D0-BA6C-18BBF27D4603}" type="datetime9">
              <a:rPr lang="en-US" smtClean="0"/>
              <a:pPr/>
              <a:t>6/19/2020 8:44:24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422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7C6A-7F91-4CCF-942D-8D0345D9C825}" type="datetime9">
              <a:rPr lang="en-US" smtClean="0"/>
              <a:pPr/>
              <a:t>6/19/2020 8:44:24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6591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45C3-FA5F-4197-BBD5-423EA201B75B}" type="datetime9">
              <a:rPr lang="en-US" smtClean="0"/>
              <a:pPr/>
              <a:t>6/19/2020 8:44:24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1396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C6D7-AA47-42F3-9250-107A31A8DC9C}" type="datetime9">
              <a:rPr lang="en-US" smtClean="0"/>
              <a:pPr/>
              <a:t>6/19/2020 8:44:24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2758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5D4-B9CC-4A8C-8D04-03BAAA452754}" type="datetime9">
              <a:rPr lang="en-US" smtClean="0"/>
              <a:pPr/>
              <a:t>6/19/2020 8:44:24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8434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FF67-1E87-41F6-80B9-C7DB1BCADB12}" type="datetime9">
              <a:rPr lang="en-US" smtClean="0"/>
              <a:pPr/>
              <a:t>6/19/2020 8:44:24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0984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7B53-FFFD-45EE-8ED8-03BC413BC9EF}" type="datetime9">
              <a:rPr lang="en-US" smtClean="0"/>
              <a:pPr/>
              <a:t>6/19/2020 8:44:24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839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D498-F175-4FEB-B045-D44CF2B57B59}" type="datetime9">
              <a:rPr lang="en-US" smtClean="0"/>
              <a:pPr/>
              <a:t>6/19/2020 8:44:24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58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8AC4-BDF5-4E97-AEEB-81105B80E69B}" type="datetime9">
              <a:rPr lang="en-US" sz="1800" smtClean="0">
                <a:solidFill>
                  <a:srgbClr val="0070C0"/>
                </a:solidFill>
              </a:rPr>
              <a:pPr/>
              <a:t>6/20/2020 3:24:10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3246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bor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59" y="1643414"/>
            <a:ext cx="8866908" cy="4211780"/>
          </a:xfrm>
          <a:prstGeom prst="rect">
            <a:avLst/>
          </a:prstGeom>
        </p:spPr>
      </p:pic>
      <p:pic>
        <p:nvPicPr>
          <p:cNvPr id="11" name="Picture 10" descr="co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32228"/>
            <a:ext cx="7286170" cy="14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2436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5D4-B9CC-4A8C-8D04-03BAAA452754}" type="datetime9">
              <a:rPr lang="en-US" sz="1800" smtClean="0">
                <a:solidFill>
                  <a:schemeClr val="tx1"/>
                </a:solidFill>
              </a:rPr>
              <a:pPr/>
              <a:t>6/20/2020 3:26:22 AM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413171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3r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7" y="638628"/>
            <a:ext cx="5152572" cy="3454400"/>
          </a:xfrm>
          <a:prstGeom prst="rect">
            <a:avLst/>
          </a:prstGeom>
        </p:spPr>
      </p:pic>
      <p:pic>
        <p:nvPicPr>
          <p:cNvPr id="10" name="Picture 9" descr="3r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4" y="667657"/>
            <a:ext cx="5110389" cy="3381828"/>
          </a:xfrm>
          <a:prstGeom prst="rect">
            <a:avLst/>
          </a:prstGeom>
        </p:spPr>
      </p:pic>
      <p:pic>
        <p:nvPicPr>
          <p:cNvPr id="17" name="Picture 16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9" y="4283918"/>
            <a:ext cx="5248222" cy="670505"/>
          </a:xfrm>
          <a:prstGeom prst="rect">
            <a:avLst/>
          </a:prstGeom>
        </p:spPr>
      </p:pic>
      <p:pic>
        <p:nvPicPr>
          <p:cNvPr id="18" name="Picture 17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434" y="4341975"/>
            <a:ext cx="4638673" cy="6705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5D4-B9CC-4A8C-8D04-03BAAA452754}" type="datetime9">
              <a:rPr lang="en-US" sz="1800" smtClean="0">
                <a:solidFill>
                  <a:schemeClr val="tx1"/>
                </a:solidFill>
              </a:rPr>
              <a:pPr/>
              <a:t>6/20/2020 3:27:06 AM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919686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3rd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08" y="920976"/>
            <a:ext cx="4936219" cy="3070452"/>
          </a:xfrm>
          <a:prstGeom prst="rect">
            <a:avLst/>
          </a:prstGeom>
        </p:spPr>
      </p:pic>
      <p:pic>
        <p:nvPicPr>
          <p:cNvPr id="7" name="Picture 6" descr="3rd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928915"/>
            <a:ext cx="5007428" cy="3048000"/>
          </a:xfrm>
          <a:prstGeom prst="rect">
            <a:avLst/>
          </a:prstGeom>
        </p:spPr>
      </p:pic>
      <p:pic>
        <p:nvPicPr>
          <p:cNvPr id="10" name="Picture 9" descr="Pictur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10" y="4675804"/>
            <a:ext cx="9715476" cy="6705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5D4-B9CC-4A8C-8D04-03BAAA452754}" type="datetime9">
              <a:rPr lang="en-US" sz="1800" smtClean="0">
                <a:solidFill>
                  <a:schemeClr val="tx1"/>
                </a:solidFill>
              </a:rPr>
              <a:pPr/>
              <a:t>6/20/2020 3:26:47 AM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0358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3r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9" y="624115"/>
            <a:ext cx="4963884" cy="304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7772" y="4455886"/>
            <a:ext cx="724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নতুন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বাড়িতে</a:t>
            </a:r>
            <a:r>
              <a:rPr lang="en-US" sz="3200" dirty="0" smtClean="0">
                <a:latin typeface="NikoshBAN"/>
              </a:rPr>
              <a:t>  </a:t>
            </a:r>
            <a:r>
              <a:rPr lang="en-US" sz="3200" dirty="0" err="1" smtClean="0">
                <a:latin typeface="NikoshBAN"/>
              </a:rPr>
              <a:t>প্রবেশ</a:t>
            </a:r>
            <a:r>
              <a:rPr lang="en-US" sz="3200" dirty="0" smtClean="0">
                <a:latin typeface="NikoshBAN"/>
              </a:rPr>
              <a:t> । </a:t>
            </a:r>
            <a:endParaRPr lang="en-US" sz="3200" dirty="0">
              <a:latin typeface="NikoshBAN"/>
            </a:endParaRPr>
          </a:p>
        </p:txBody>
      </p:sp>
      <p:pic>
        <p:nvPicPr>
          <p:cNvPr id="11" name="Picture 10" descr="h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86" y="624114"/>
            <a:ext cx="5080000" cy="29916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5D4-B9CC-4A8C-8D04-03BAAA452754}" type="datetime9">
              <a:rPr lang="en-US" sz="1800" smtClean="0">
                <a:solidFill>
                  <a:schemeClr val="tx1"/>
                </a:solidFill>
              </a:rPr>
              <a:pPr/>
              <a:t>6/20/2020 3:27:37 AM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921171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dh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36" y="770617"/>
            <a:ext cx="5153251" cy="3380469"/>
          </a:xfrm>
          <a:prstGeom prst="rect">
            <a:avLst/>
          </a:prstGeom>
        </p:spPr>
      </p:pic>
      <p:pic>
        <p:nvPicPr>
          <p:cNvPr id="7" name="Picture 6" descr="3rd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028" y="856344"/>
            <a:ext cx="5355771" cy="3222171"/>
          </a:xfrm>
          <a:prstGeom prst="rect">
            <a:avLst/>
          </a:prstGeom>
        </p:spPr>
      </p:pic>
      <p:pic>
        <p:nvPicPr>
          <p:cNvPr id="10" name="Picture 9" descr="Picture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784" y="4977557"/>
            <a:ext cx="8442263" cy="67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5D4-B9CC-4A8C-8D04-03BAAA452754}" type="datetime9">
              <a:rPr lang="en-US" sz="1800" smtClean="0">
                <a:solidFill>
                  <a:schemeClr val="tx1"/>
                </a:solidFill>
              </a:rPr>
              <a:pPr/>
              <a:t>6/19/2020 8:44:27 PM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195457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3rd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5" y="740227"/>
            <a:ext cx="5602514" cy="3497943"/>
          </a:xfrm>
          <a:prstGeom prst="rect">
            <a:avLst/>
          </a:prstGeom>
        </p:spPr>
      </p:pic>
      <p:pic>
        <p:nvPicPr>
          <p:cNvPr id="6" name="Picture 5" descr="3rd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85" y="699634"/>
            <a:ext cx="5210629" cy="3422423"/>
          </a:xfrm>
          <a:prstGeom prst="rect">
            <a:avLst/>
          </a:prstGeom>
        </p:spPr>
      </p:pic>
      <p:pic>
        <p:nvPicPr>
          <p:cNvPr id="8" name="Picture 7" descr="Picture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79" y="4861443"/>
            <a:ext cx="11331528" cy="676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5D4-B9CC-4A8C-8D04-03BAAA452754}" type="datetime9">
              <a:rPr lang="en-US" sz="1800" smtClean="0">
                <a:solidFill>
                  <a:schemeClr val="tx1"/>
                </a:solidFill>
              </a:rPr>
              <a:pPr/>
              <a:t>6/20/2020 3:28:09 AM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514771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d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914400"/>
            <a:ext cx="5109028" cy="3483429"/>
          </a:xfrm>
          <a:prstGeom prst="rect">
            <a:avLst/>
          </a:prstGeom>
        </p:spPr>
      </p:pic>
      <p:pic>
        <p:nvPicPr>
          <p:cNvPr id="6" name="Picture 5" descr="d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113" y="986971"/>
            <a:ext cx="4992916" cy="3381829"/>
          </a:xfrm>
          <a:prstGeom prst="rect">
            <a:avLst/>
          </a:prstGeom>
        </p:spPr>
      </p:pic>
      <p:pic>
        <p:nvPicPr>
          <p:cNvPr id="8" name="Picture 7" descr="Pictur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09" y="5133291"/>
            <a:ext cx="10831697" cy="5973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5D4-B9CC-4A8C-8D04-03BAAA452754}" type="datetime9">
              <a:rPr lang="en-US" sz="1800" smtClean="0">
                <a:solidFill>
                  <a:schemeClr val="tx1"/>
                </a:solidFill>
              </a:rPr>
              <a:pPr/>
              <a:t>6/20/2020 3:27:53 AM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529286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ban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7" y="730067"/>
            <a:ext cx="5007429" cy="3333932"/>
          </a:xfrm>
          <a:prstGeom prst="rect">
            <a:avLst/>
          </a:prstGeom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6" y="809461"/>
            <a:ext cx="5268685" cy="3225510"/>
          </a:xfrm>
          <a:prstGeom prst="rect">
            <a:avLst/>
          </a:prstGeom>
        </p:spPr>
      </p:pic>
      <p:pic>
        <p:nvPicPr>
          <p:cNvPr id="9" name="Picture 8" descr="Pictur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241" y="4937062"/>
            <a:ext cx="9740603" cy="6705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5D4-B9CC-4A8C-8D04-03BAAA452754}" type="datetime9">
              <a:rPr lang="en-US" sz="1800" smtClean="0">
                <a:solidFill>
                  <a:schemeClr val="tx1"/>
                </a:solidFill>
              </a:rPr>
              <a:pPr/>
              <a:t>6/20/2020 3:28:42 AM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890657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d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92" y="1061357"/>
            <a:ext cx="4650922" cy="3060699"/>
          </a:xfrm>
          <a:prstGeom prst="rect">
            <a:avLst/>
          </a:prstGeom>
        </p:spPr>
      </p:pic>
      <p:pic>
        <p:nvPicPr>
          <p:cNvPr id="6" name="Picture 5" descr="3rd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1132113"/>
            <a:ext cx="4992915" cy="3004457"/>
          </a:xfrm>
          <a:prstGeom prst="rect">
            <a:avLst/>
          </a:prstGeom>
        </p:spPr>
      </p:pic>
      <p:pic>
        <p:nvPicPr>
          <p:cNvPr id="8" name="Picture 7" descr="Pictur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776" y="4777404"/>
            <a:ext cx="9661362" cy="6705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5D4-B9CC-4A8C-8D04-03BAAA452754}" type="datetime9">
              <a:rPr lang="en-US" sz="1800" smtClean="0">
                <a:solidFill>
                  <a:schemeClr val="tx1"/>
                </a:solidFill>
              </a:rPr>
              <a:pPr/>
              <a:t>6/20/2020 3:29:02 AM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268029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no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29" y="653144"/>
            <a:ext cx="4920341" cy="3512456"/>
          </a:xfrm>
          <a:prstGeom prst="rect">
            <a:avLst/>
          </a:prstGeom>
        </p:spPr>
      </p:pic>
      <p:pic>
        <p:nvPicPr>
          <p:cNvPr id="9" name="Picture 8" descr="no1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46805"/>
            <a:ext cx="4891314" cy="3433309"/>
          </a:xfrm>
          <a:prstGeom prst="rect">
            <a:avLst/>
          </a:prstGeom>
        </p:spPr>
      </p:pic>
      <p:pic>
        <p:nvPicPr>
          <p:cNvPr id="10" name="Picture 9" descr="Pictur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30" y="4817025"/>
            <a:ext cx="11160854" cy="5912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44EC-F9C7-4F2F-AF87-4FA99F7E717D}" type="datetime9">
              <a:rPr lang="en-US" sz="1800" smtClean="0">
                <a:solidFill>
                  <a:schemeClr val="tx1"/>
                </a:solidFill>
              </a:rPr>
              <a:pPr/>
              <a:t>6/20/2020 1:21:23 AM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03686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co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28" y="340797"/>
            <a:ext cx="4413139" cy="1347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0037" y="3408218"/>
            <a:ext cx="915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ধর্মাচার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কী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বোঝ</a:t>
            </a:r>
            <a:r>
              <a:rPr lang="en-US" sz="4000" dirty="0" smtClean="0">
                <a:latin typeface="NikoshBAN"/>
              </a:rPr>
              <a:t>? </a:t>
            </a:r>
            <a:r>
              <a:rPr lang="en-US" sz="4000" dirty="0" err="1" smtClean="0">
                <a:latin typeface="NikoshBAN"/>
              </a:rPr>
              <a:t>ব্যাখ্যা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</a:t>
            </a:r>
            <a:r>
              <a:rPr lang="en-US" sz="4000" dirty="0" smtClean="0">
                <a:latin typeface="NikoshBAN"/>
              </a:rPr>
              <a:t> ।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921" y="1249569"/>
            <a:ext cx="2708367" cy="3622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A356-773D-441E-9E39-A83343D9B092}" type="datetime9">
              <a:rPr lang="en-US" sz="1800" smtClean="0">
                <a:solidFill>
                  <a:srgbClr val="0070C0"/>
                </a:solidFill>
              </a:rPr>
              <a:pPr/>
              <a:t>6/19/2020 8:44:27 PM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803571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poricit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871" y="1489306"/>
            <a:ext cx="6071115" cy="34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853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5D4-B9CC-4A8C-8D04-03BAAA452754}" type="datetime9">
              <a:rPr lang="en-US" sz="1800" smtClean="0">
                <a:solidFill>
                  <a:schemeClr val="tx1"/>
                </a:solidFill>
              </a:rPr>
              <a:pPr/>
              <a:t>6/20/2020 3:29:42 AM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003473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 descr="pronam.1f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23" y="718001"/>
            <a:ext cx="3475491" cy="3607255"/>
          </a:xfrm>
          <a:prstGeom prst="rect">
            <a:avLst/>
          </a:prstGeom>
        </p:spPr>
      </p:pic>
      <p:pic>
        <p:nvPicPr>
          <p:cNvPr id="10" name="Picture 9" descr="pronam.2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1" y="812800"/>
            <a:ext cx="3033486" cy="3468914"/>
          </a:xfrm>
          <a:prstGeom prst="rect">
            <a:avLst/>
          </a:prstGeom>
        </p:spPr>
      </p:pic>
      <p:pic>
        <p:nvPicPr>
          <p:cNvPr id="11" name="Picture 10" descr="prona3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258" y="914400"/>
            <a:ext cx="3889828" cy="3294743"/>
          </a:xfrm>
          <a:prstGeom prst="rect">
            <a:avLst/>
          </a:prstGeom>
        </p:spPr>
      </p:pic>
      <p:pic>
        <p:nvPicPr>
          <p:cNvPr id="13" name="Picture 12" descr="Picture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83" y="4551846"/>
            <a:ext cx="3474433" cy="512022"/>
          </a:xfrm>
          <a:prstGeom prst="rect">
            <a:avLst/>
          </a:prstGeom>
        </p:spPr>
      </p:pic>
      <p:pic>
        <p:nvPicPr>
          <p:cNvPr id="15" name="Picture 14" descr="Picture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780" y="4295835"/>
            <a:ext cx="4065696" cy="10240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5D4-B9CC-4A8C-8D04-03BAAA452754}" type="datetime9">
              <a:rPr lang="en-US" sz="1800" smtClean="0">
                <a:solidFill>
                  <a:schemeClr val="tx1"/>
                </a:solidFill>
              </a:rPr>
              <a:pPr/>
              <a:t>6/20/2020 3:29:56 AM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460673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co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70" y="1138052"/>
            <a:ext cx="6429827" cy="1347105"/>
          </a:xfrm>
          <a:prstGeom prst="rect">
            <a:avLst/>
          </a:prstGeom>
        </p:spPr>
      </p:pic>
      <p:pic>
        <p:nvPicPr>
          <p:cNvPr id="9" name="Picture 8" descr="Pictur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8" y="3855460"/>
            <a:ext cx="10145486" cy="7436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9832-6965-488E-BFF4-5E7036570742}" type="datetime9">
              <a:rPr lang="en-US" sz="1800" smtClean="0">
                <a:solidFill>
                  <a:srgbClr val="0070C0"/>
                </a:solidFill>
              </a:rPr>
              <a:pPr/>
              <a:t>6/20/2020 1:45:13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252029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co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97" y="0"/>
            <a:ext cx="4169320" cy="1347105"/>
          </a:xfrm>
          <a:prstGeom prst="rect">
            <a:avLst/>
          </a:prstGeom>
        </p:spPr>
      </p:pic>
      <p:pic>
        <p:nvPicPr>
          <p:cNvPr id="10" name="Picture 9" descr="Picture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711" y="1940315"/>
            <a:ext cx="9441924" cy="3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944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F581-729F-4206-BDDB-475BE7920ACF}" type="datetime9">
              <a:rPr lang="en-US" sz="1800" smtClean="0">
                <a:solidFill>
                  <a:srgbClr val="0070C0"/>
                </a:solidFill>
              </a:rPr>
              <a:pPr/>
              <a:t>6/20/2020 3:30:17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1214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Picture 11" descr="co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5" y="0"/>
            <a:ext cx="5704113" cy="1347105"/>
          </a:xfrm>
          <a:prstGeom prst="rect">
            <a:avLst/>
          </a:prstGeom>
        </p:spPr>
      </p:pic>
      <p:pic>
        <p:nvPicPr>
          <p:cNvPr id="10" name="Picture 9" descr="3rd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691" y="1642402"/>
            <a:ext cx="3976254" cy="1668833"/>
          </a:xfrm>
          <a:prstGeom prst="rect">
            <a:avLst/>
          </a:prstGeom>
        </p:spPr>
      </p:pic>
      <p:pic>
        <p:nvPicPr>
          <p:cNvPr id="14" name="Picture 13" descr="Pictur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01" y="3542957"/>
            <a:ext cx="11410769" cy="23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137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DE1A-115A-4DB3-9E90-BDA41BFD3A98}" type="datetime9">
              <a:rPr lang="en-US" sz="1800" smtClean="0">
                <a:solidFill>
                  <a:srgbClr val="0070C0"/>
                </a:solidFill>
              </a:rPr>
              <a:pPr/>
              <a:t>6/20/2020 1:46:51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135914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ba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0" y="1199838"/>
            <a:ext cx="10145484" cy="4968733"/>
          </a:xfrm>
          <a:prstGeom prst="rect">
            <a:avLst/>
          </a:prstGeom>
        </p:spPr>
      </p:pic>
      <p:pic>
        <p:nvPicPr>
          <p:cNvPr id="9" name="Picture 8" descr="d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600" y="0"/>
            <a:ext cx="4133400" cy="11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43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0435" y="1494972"/>
            <a:ext cx="66967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আচার-অনুষ্ঠান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as-IN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1584-F7C8-48F5-A764-98B79E7D45CA}" type="datetime9">
              <a:rPr lang="en-US" sz="1800" smtClean="0">
                <a:solidFill>
                  <a:srgbClr val="0070C0"/>
                </a:solidFill>
              </a:rPr>
              <a:pPr/>
              <a:t>6/19/2020 8:44:27 PM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063343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437" y="763530"/>
            <a:ext cx="4788563" cy="463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484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CEC5-5A4F-41A0-8F19-EB6131B8E8AE}" type="datetime9">
              <a:rPr lang="en-US" sz="1800" smtClean="0">
                <a:solidFill>
                  <a:schemeClr val="tx1"/>
                </a:solidFill>
              </a:rPr>
              <a:pPr/>
              <a:t>6/20/2020 3:24:27 AM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22886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con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537" y="177700"/>
            <a:ext cx="6132069" cy="1103285"/>
          </a:xfrm>
          <a:prstGeom prst="rect">
            <a:avLst/>
          </a:prstGeom>
        </p:spPr>
      </p:pic>
      <p:pic>
        <p:nvPicPr>
          <p:cNvPr id="7" name="Picture 6" descr="d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71" y="1293586"/>
            <a:ext cx="3367315" cy="4192814"/>
          </a:xfrm>
          <a:prstGeom prst="rect">
            <a:avLst/>
          </a:prstGeom>
        </p:spPr>
      </p:pic>
      <p:pic>
        <p:nvPicPr>
          <p:cNvPr id="9" name="Picture 8" descr="dh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191985"/>
            <a:ext cx="3359150" cy="4134757"/>
          </a:xfrm>
          <a:prstGeom prst="rect">
            <a:avLst/>
          </a:prstGeom>
        </p:spPr>
      </p:pic>
      <p:pic>
        <p:nvPicPr>
          <p:cNvPr id="10" name="Picture 9" descr="du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362" y="1233714"/>
            <a:ext cx="3558723" cy="4252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86068" y="4642339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C54B-D431-4FD9-80D6-E3279459EC15}" type="datetime9">
              <a:rPr lang="en-US" sz="1800" smtClean="0">
                <a:solidFill>
                  <a:srgbClr val="0070C0"/>
                </a:solidFill>
              </a:rPr>
              <a:pPr/>
              <a:t>6/20/2020 3:24:58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688943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92571" y="2032000"/>
            <a:ext cx="4005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on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79" y="0"/>
            <a:ext cx="5719477" cy="12434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10628" y="1770743"/>
            <a:ext cx="439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4229" y="1291771"/>
            <a:ext cx="44849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h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30" y="1393371"/>
            <a:ext cx="3323770" cy="4528458"/>
          </a:xfrm>
          <a:prstGeom prst="rect">
            <a:avLst/>
          </a:prstGeom>
        </p:spPr>
      </p:pic>
      <p:pic>
        <p:nvPicPr>
          <p:cNvPr id="14" name="Picture 13" descr="dh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371" y="1364343"/>
            <a:ext cx="3591379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947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4AB2-C1AF-4616-A1D6-B334BB5BD5D6}" type="datetime9">
              <a:rPr lang="en-US" sz="1800" smtClean="0">
                <a:solidFill>
                  <a:srgbClr val="00B0F0"/>
                </a:solidFill>
              </a:rPr>
              <a:pPr/>
              <a:t>6/20/2020 3:25:11 AM</a:t>
            </a:fld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26086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B0F0"/>
                </a:solidFill>
              </a:rPr>
              <a:t>MITALI </a:t>
            </a:r>
            <a:r>
              <a:rPr lang="en-US" sz="2000" dirty="0" err="1" smtClean="0">
                <a:solidFill>
                  <a:srgbClr val="00B0F0"/>
                </a:solidFill>
              </a:rPr>
              <a:t>SARKAR.Shibgonj</a:t>
            </a:r>
            <a:r>
              <a:rPr lang="en-US" sz="2000" dirty="0" smtClean="0">
                <a:solidFill>
                  <a:srgbClr val="00B0F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B0F0"/>
                </a:solidFill>
              </a:rPr>
              <a:t>school.Bogura</a:t>
            </a:r>
            <a:r>
              <a:rPr lang="en-US" sz="2000" dirty="0" smtClean="0">
                <a:solidFill>
                  <a:srgbClr val="00B0F0"/>
                </a:solidFill>
              </a:rPr>
              <a:t>.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 descr="co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28" y="0"/>
            <a:ext cx="7416800" cy="1347105"/>
          </a:xfrm>
          <a:prstGeom prst="rect">
            <a:avLst/>
          </a:prstGeom>
        </p:spPr>
      </p:pic>
      <p:pic>
        <p:nvPicPr>
          <p:cNvPr id="11" name="Picture 10" descr="co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51" y="1344488"/>
            <a:ext cx="5223841" cy="743651"/>
          </a:xfrm>
          <a:prstGeom prst="rect">
            <a:avLst/>
          </a:prstGeom>
        </p:spPr>
      </p:pic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27" y="2716002"/>
            <a:ext cx="10380631" cy="21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293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5D4-B9CC-4A8C-8D04-03BAAA452754}" type="datetime9">
              <a:rPr lang="en-US" sz="1800" smtClean="0">
                <a:solidFill>
                  <a:schemeClr val="tx1"/>
                </a:solidFill>
              </a:rPr>
              <a:pPr/>
              <a:t>6/20/2020 3:25:32 AM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471229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MITALI </a:t>
            </a:r>
            <a:r>
              <a:rPr lang="en-US" sz="2000" dirty="0" err="1" smtClean="0">
                <a:solidFill>
                  <a:schemeClr val="tx1"/>
                </a:solidFill>
              </a:rPr>
              <a:t>SARKAR.Shibgonj</a:t>
            </a:r>
            <a:r>
              <a:rPr lang="en-US" sz="2000" dirty="0" smtClean="0">
                <a:solidFill>
                  <a:schemeClr val="tx1"/>
                </a:solidFill>
              </a:rPr>
              <a:t> pilot Girls High </a:t>
            </a:r>
            <a:r>
              <a:rPr lang="en-US" sz="2000" dirty="0" err="1" smtClean="0">
                <a:solidFill>
                  <a:schemeClr val="tx1"/>
                </a:solidFill>
              </a:rPr>
              <a:t>school.Bogura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9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56" y="783771"/>
            <a:ext cx="5060904" cy="3962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2801" y="4934856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/>
              </a:rPr>
              <a:t>পূজা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উৎযাপন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pic>
        <p:nvPicPr>
          <p:cNvPr id="10" name="Picture 9" descr="3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99" y="771071"/>
            <a:ext cx="5268685" cy="39896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4343" y="4934857"/>
            <a:ext cx="489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কীর্ত্তন</a:t>
            </a:r>
            <a:endParaRPr lang="en-US" sz="3200" dirty="0">
              <a:latin typeface="NikoshB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398E-3237-4716-B504-2C622CD1A2CB}" type="datetime9">
              <a:rPr lang="en-US" sz="1800" smtClean="0">
                <a:solidFill>
                  <a:srgbClr val="0070C0"/>
                </a:solidFill>
              </a:rPr>
              <a:pPr/>
              <a:t>6/20/2020 3:25:51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368143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 descr="3r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98" y="566057"/>
            <a:ext cx="4822146" cy="3960175"/>
          </a:xfrm>
          <a:prstGeom prst="rect">
            <a:avLst/>
          </a:prstGeom>
        </p:spPr>
      </p:pic>
      <p:pic>
        <p:nvPicPr>
          <p:cNvPr id="13" name="Picture 12" descr="Pictur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971" y="5067691"/>
            <a:ext cx="5772435" cy="670505"/>
          </a:xfrm>
          <a:prstGeom prst="rect">
            <a:avLst/>
          </a:prstGeom>
        </p:spPr>
      </p:pic>
      <p:pic>
        <p:nvPicPr>
          <p:cNvPr id="14" name="Picture 13" descr="3rd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970" y="551542"/>
            <a:ext cx="4992915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002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50B8-277F-4FB5-99D4-1AF68340CE49}" type="datetime9">
              <a:rPr lang="en-US" sz="1800" smtClean="0">
                <a:solidFill>
                  <a:srgbClr val="0070C0"/>
                </a:solidFill>
              </a:rPr>
              <a:pPr/>
              <a:t>6/19/2020 10:05:43 PM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406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co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413" y="484909"/>
            <a:ext cx="6429827" cy="13471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79419" y="3272043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ধর্মানুষ্ঠান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ধর্মাচারের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783758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6401</TotalTime>
  <Words>262</Words>
  <Application>Microsoft Office PowerPoint</Application>
  <PresentationFormat>Custom</PresentationFormat>
  <Paragraphs>87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851</cp:revision>
  <dcterms:created xsi:type="dcterms:W3CDTF">2020-04-04T15:22:44Z</dcterms:created>
  <dcterms:modified xsi:type="dcterms:W3CDTF">2020-06-19T21:30:25Z</dcterms:modified>
</cp:coreProperties>
</file>