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9" r:id="rId3"/>
    <p:sldId id="257" r:id="rId4"/>
    <p:sldId id="260" r:id="rId5"/>
    <p:sldId id="258" r:id="rId6"/>
    <p:sldId id="259" r:id="rId7"/>
    <p:sldId id="262" r:id="rId8"/>
    <p:sldId id="263" r:id="rId9"/>
    <p:sldId id="264" r:id="rId10"/>
    <p:sldId id="268" r:id="rId11"/>
    <p:sldId id="270" r:id="rId12"/>
    <p:sldId id="271" r:id="rId13"/>
    <p:sldId id="272" r:id="rId14"/>
    <p:sldId id="269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68" d="100"/>
          <a:sy n="68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2BD92-4C14-495B-86FC-4840776232CB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6CA0-604C-46BE-93E9-A74EBA6DD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6CA0-604C-46BE-93E9-A74EBA6DD0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4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2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70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5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9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9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6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645803-0767-4AEF-8751-25543C947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0683"/>
            <a:ext cx="6908800" cy="3444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প্রক্রিয়া প্রতীক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সমপর্ক প্রতীক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প্রক্রিয়া প্রতীকঃ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+  ,</a:t>
            </a:r>
            <a:r>
              <a:rPr lang="el-GR" dirty="0">
                <a:latin typeface="NikoshBAN" pitchFamily="2" charset="0"/>
                <a:cs typeface="NikoshBAN" pitchFamily="2" charset="0"/>
              </a:rPr>
              <a:t>μ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</a:t>
            </a:r>
            <a:r>
              <a:rPr lang="el-GR" dirty="0">
                <a:latin typeface="NikoshBAN" pitchFamily="2" charset="0"/>
                <a:cs typeface="NikoshBAN" pitchFamily="2" charset="0"/>
              </a:rPr>
              <a:t>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l-GR" dirty="0">
                <a:latin typeface="NikoshBAN" pitchFamily="2" charset="0"/>
                <a:cs typeface="NikoshBAN" pitchFamily="2" charset="0"/>
              </a:rPr>
              <a:t>÷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সম্পর্ক প্রতীকঃ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=,  &gt;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&lt;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সম্পর্ক প্রতীক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প্রক্রিয়া প্রতীক এর 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00599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৫+৩=৮</a:t>
            </a: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২=৬</a:t>
            </a: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৩=২</a:t>
            </a: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μ</a:t>
            </a:r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২=৩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5  &gt;  3</a:t>
            </a:r>
          </a:p>
          <a:p>
            <a:pPr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প্রক্রিয়া প্রতীকের সঙ্গাঃ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প্রক্রিয়া প্রতীকঃ যে সকল প্রতিক ব্যবহার করে গাণিতিক বিভিন্ন সমস্যার সমাধান করা যায় তাকে প্রক্রিয়া প্রতীক বলে।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উদাহরণঃ+,  -,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ইত্যাদি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সম্পর্ক প্রতীক এর সঙ্গা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>
              <a:buNone/>
            </a:pP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 প্রতীক এর সঙ্গা ঃদুটি সুঙ্খ্যার পারষ্পারিক সম্পর্ক নির্দেশ</a:t>
            </a:r>
          </a:p>
          <a:p>
            <a:pPr>
              <a:buNone/>
            </a:pP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করার জন্য গ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bn-BD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পাঠ্য বই এর সঙ্গে সমণ্বয়ঃ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সংখ্যা প্রতীক  গুলো কী ,কী?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প্রক্রিয়া প্রতীক কয়টি ওকী,কী?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১নং দল-সংখ্যা প্রতীক ওপ্রক্রিয়া প্রতীক  এর ব্যবহার করে সমস্যা নির্ণয়।</a:t>
            </a:r>
          </a:p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২নং দল –সম্পর্ক প্রতীক ওপ্রক্রিয়া প্রতীক ব্যবহার করে সমস্যা নির্ণয়।</a:t>
            </a:r>
          </a:p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৩নং দল-সংখ্যা প্রতীক, প্রক্রিয়া প্রতীক ওসম্পর্ক প্রতীক গুলো</a:t>
            </a:r>
          </a:p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খাতায়  লিখ।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১।সংখ্যা প্রতীক কখন ব্যবহার করা হয়।</a:t>
            </a:r>
          </a:p>
          <a:p>
            <a:pPr>
              <a:buNone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প্রক্রিয়া প্রতীক ওসম্পর্ক প্রতীক কাকে বলে ?</a:t>
            </a:r>
          </a:p>
          <a:p>
            <a:pPr>
              <a:buNone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৩।প্রক্রিয়া প্রতীক  ও সম্পর্ক প্রতীক ব্যবহার করে সমস্যা সমাধাণ কর ।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৪ ।  বাহাত্ত র  ও আটাশের যোগফ ল কে পোনের দ্বারা  গূণ  করে গুণফ ল লেখ।</a:t>
            </a:r>
          </a:p>
          <a:p>
            <a:pPr>
              <a:buNone/>
            </a:pP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9CD809-C035-4B11-93DB-69566024A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490788"/>
            <a:ext cx="6798734" cy="3444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13B11A0-6172-498A-97C6-D1FF886FF614}"/>
              </a:ext>
            </a:extLst>
          </p:cNvPr>
          <p:cNvSpPr txBox="1"/>
          <p:nvPr/>
        </p:nvSpPr>
        <p:spPr>
          <a:xfrm>
            <a:off x="1524000" y="990600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শামিমারা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টাউন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84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sz="16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16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500" dirty="0" err="1">
                <a:solidFill>
                  <a:srgbClr val="FFFF00"/>
                </a:solidFill>
                <a:latin typeface="RinkiySushreeMJ" pitchFamily="2" charset="0"/>
                <a:cs typeface="RinkiySushreeMJ" pitchFamily="2" charset="0"/>
              </a:rPr>
              <a:t>cÂg</a:t>
            </a:r>
            <a:r>
              <a:rPr lang="en-US" sz="16500" dirty="0">
                <a:solidFill>
                  <a:srgbClr val="FFFF00"/>
                </a:solidFill>
                <a:latin typeface="RinkiySushreeMJ" pitchFamily="2" charset="0"/>
                <a:cs typeface="RinkiySushreeMJ" pitchFamily="2" charset="0"/>
              </a:rPr>
              <a:t> | </a:t>
            </a:r>
          </a:p>
          <a:p>
            <a:pPr>
              <a:buNone/>
            </a:pPr>
            <a:r>
              <a:rPr lang="en-US" sz="16500" dirty="0" err="1">
                <a:solidFill>
                  <a:srgbClr val="FFFF00"/>
                </a:solidFill>
                <a:latin typeface="RinkiySushreeMJ" pitchFamily="2" charset="0"/>
                <a:cs typeface="RinkiySushreeMJ" pitchFamily="2" charset="0"/>
              </a:rPr>
              <a:t>welq</a:t>
            </a:r>
            <a:r>
              <a:rPr lang="en-US" sz="16500" dirty="0">
                <a:solidFill>
                  <a:srgbClr val="FFFF00"/>
                </a:solidFill>
                <a:latin typeface="RinkiySushreeMJ" pitchFamily="2" charset="0"/>
                <a:cs typeface="RinkiySushreeMJ" pitchFamily="2" charset="0"/>
              </a:rPr>
              <a:t>: </a:t>
            </a:r>
            <a:r>
              <a:rPr lang="bn-BD" sz="16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প্রাথমিক-গণিত,</a:t>
            </a:r>
          </a:p>
          <a:p>
            <a:pPr>
              <a:buNone/>
            </a:pPr>
            <a:r>
              <a:rPr lang="bn-BD" sz="16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7600" dirty="0">
                <a:solidFill>
                  <a:srgbClr val="FFFF00"/>
                </a:solidFill>
                <a:latin typeface="RinkiySushreeMJ" pitchFamily="2" charset="0"/>
                <a:cs typeface="NikoshBAN" pitchFamily="2" charset="0"/>
              </a:rPr>
              <a:t>পা</a:t>
            </a:r>
            <a:r>
              <a:rPr lang="en-US" sz="17600" dirty="0" err="1">
                <a:solidFill>
                  <a:srgbClr val="FFFF00"/>
                </a:solidFill>
                <a:latin typeface="RinkiySushreeMJ" pitchFamily="2" charset="0"/>
                <a:cs typeface="RinkiySushreeMJ" pitchFamily="2" charset="0"/>
              </a:rPr>
              <a:t>V¨vsk</a:t>
            </a:r>
            <a:r>
              <a:rPr lang="en-US" sz="17600" dirty="0">
                <a:solidFill>
                  <a:srgbClr val="FFFF00"/>
                </a:solidFill>
                <a:latin typeface="RinkiySushreeMJ" pitchFamily="2" charset="0"/>
                <a:cs typeface="NikoshBAN" pitchFamily="2" charset="0"/>
              </a:rPr>
              <a:t>:</a:t>
            </a:r>
            <a:r>
              <a:rPr lang="bn-BD" sz="17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গাণিতিক প্রতীক</a:t>
            </a:r>
            <a:r>
              <a:rPr lang="en-US" sz="17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7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সঙ্খ্যা প্রতীক, প্রক্রিয়া প্রতীক,সম্পর্ক প্রতিক  ।</a:t>
            </a:r>
          </a:p>
          <a:p>
            <a:endParaRPr lang="bn-BD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" y="1981200"/>
            <a:ext cx="8229600" cy="4525963"/>
          </a:xfrm>
          <a:blipFill>
            <a:blip r:embed="rId3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সংখ্যা প্রতীক, প্রক্রিয়া প্রতীক, সম্পর্ক প্রতীক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কী  তা বলতে পারবে।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প্রতীক চিহ্ন দেখে চিনে বলতে পারবে 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সংখ্যা প্রতীক, প্রক্রিয়া প্রতিক, সম্পর্ক প্রতীক এর ব্যবহার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CA1KQBL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4305" y="1964385"/>
            <a:ext cx="1600199" cy="1198605"/>
          </a:xfrm>
        </p:spPr>
      </p:pic>
      <p:pic>
        <p:nvPicPr>
          <p:cNvPr id="8" name="Picture 7" descr="imagesCA86X6K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352800"/>
            <a:ext cx="2362200" cy="2232332"/>
          </a:xfrm>
          <a:prstGeom prst="rect">
            <a:avLst/>
          </a:prstGeom>
        </p:spPr>
      </p:pic>
      <p:pic>
        <p:nvPicPr>
          <p:cNvPr id="10" name="Picture 9" descr="imagesCAIZE6D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352800"/>
            <a:ext cx="2878498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F257E3-923F-4561-9F1D-63EC1DCCD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92" y="3387318"/>
            <a:ext cx="2878498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731665-CCD9-4D2A-B9B0-F44C50F8B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92" y="1986645"/>
            <a:ext cx="1752600" cy="1311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948418-ADB5-4365-ACB5-053D9CC73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27" y="2049312"/>
            <a:ext cx="2143125" cy="1311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পাঠের বিষয়ঃ   গাণিতিক প্রতীকঃ</a:t>
            </a: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 পাঠের অংশ -  সংখ্যা প্রতীক,প্রক্রীয়া প্রতীক  ও সম্পর্ক প্রতীক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ছবি  ও  সংখ্যা প্রতীক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CA86X6K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76400"/>
            <a:ext cx="1905000" cy="1905000"/>
          </a:xfrm>
          <a:ln>
            <a:solidFill>
              <a:schemeClr val="tx1"/>
            </a:solidFill>
          </a:ln>
        </p:spPr>
      </p:pic>
      <p:pic>
        <p:nvPicPr>
          <p:cNvPr id="5" name="Picture 4" descr="imagesCA2EYS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752600"/>
            <a:ext cx="2151888" cy="168116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 descr="imagesCA2EYS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676400"/>
            <a:ext cx="2145792" cy="1676400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870783" y="4014500"/>
            <a:ext cx="1462260" cy="58477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</a:rPr>
              <a:t>৩টিফুল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810000"/>
            <a:ext cx="2016899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/>
              <a:t>২ টি কলম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সংখ্যা প্রতীক  -   ৩ ও ২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সংখ্যা প্রতীক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আমরা জানলাম সংখ্যা প্রতীকঃ১,২,৩,৪,৫,৬,৭,৮,৯,০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সংখ্যা প্রতীক এর সঙ্গা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সংখ্য প্রতীকঃ সংখ্যা লেখার জন্য যে সকল প্রতীক ব্যবহৃত হয়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তাকে সংখ্যা প্রতীক বলে।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যেমনঃ১,২,৩,৪,৫,৬ ,৭,৮ও৯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630</TotalTime>
  <Words>373</Words>
  <Application>Microsoft Office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RinkiySushreeMJ</vt:lpstr>
      <vt:lpstr>Organic</vt:lpstr>
      <vt:lpstr>স্বাগতম</vt:lpstr>
      <vt:lpstr>PowerPoint Presentation</vt:lpstr>
      <vt:lpstr>পরিচিতি</vt:lpstr>
      <vt:lpstr>শিখন ফল</vt:lpstr>
      <vt:lpstr>আবেগ সৃষ্টি</vt:lpstr>
      <vt:lpstr>পাঠ ঘোষণা</vt:lpstr>
      <vt:lpstr>ছবি  ও  সংখ্যা প্রতীক</vt:lpstr>
      <vt:lpstr>সংখ্যা প্রতীক</vt:lpstr>
      <vt:lpstr>সংখ্যা প্রতীক এর সঙ্গা</vt:lpstr>
      <vt:lpstr>প্রক্রিয়া প্রতীক ও সমপর্ক প্রতীক</vt:lpstr>
      <vt:lpstr>সম্পর্ক প্রতীক ও প্রক্রিয়া প্রতীক এর ব্যবহার</vt:lpstr>
      <vt:lpstr>প্রক্রিয়া প্রতীকের সঙ্গাঃ</vt:lpstr>
      <vt:lpstr>সম্পর্ক প্রতীক এর সঙ্গা</vt:lpstr>
      <vt:lpstr>পাঠ্য বই এর সঙ্গে সমণ্বয়ঃ</vt:lpstr>
      <vt:lpstr>দলীয় কাজ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PTI_DNJ</dc:creator>
  <cp:lastModifiedBy>user</cp:lastModifiedBy>
  <cp:revision>139</cp:revision>
  <dcterms:created xsi:type="dcterms:W3CDTF">2006-08-16T00:00:00Z</dcterms:created>
  <dcterms:modified xsi:type="dcterms:W3CDTF">2020-06-20T05:31:12Z</dcterms:modified>
</cp:coreProperties>
</file>