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2" r:id="rId5"/>
    <p:sldId id="263" r:id="rId6"/>
    <p:sldId id="260" r:id="rId7"/>
    <p:sldId id="261" r:id="rId8"/>
    <p:sldId id="268" r:id="rId9"/>
    <p:sldId id="265" r:id="rId10"/>
    <p:sldId id="264" r:id="rId11"/>
    <p:sldId id="267" r:id="rId12"/>
    <p:sldId id="270" r:id="rId13"/>
    <p:sldId id="271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9" d="100"/>
          <a:sy n="59" d="100"/>
        </p:scale>
        <p:origin x="-124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304800"/>
            <a:ext cx="8686800" cy="6248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8458200" cy="5486400"/>
          </a:xfrm>
          <a:prstGeom prst="ellipse">
            <a:avLst/>
          </a:prstGeom>
          <a:ln w="5715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09800" y="2819400"/>
            <a:ext cx="495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3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 </a:t>
            </a:r>
            <a:endParaRPr lang="en-US" sz="12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762000" y="1295400"/>
            <a:ext cx="1752600" cy="609600"/>
            <a:chOff x="838200" y="1219200"/>
            <a:chExt cx="1752600" cy="609600"/>
          </a:xfrm>
        </p:grpSpPr>
        <p:pic>
          <p:nvPicPr>
            <p:cNvPr id="7" name="Picture 6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1219200"/>
              <a:ext cx="609600" cy="609600"/>
            </a:xfrm>
            <a:prstGeom prst="rect">
              <a:avLst/>
            </a:prstGeom>
          </p:spPr>
        </p:pic>
        <p:pic>
          <p:nvPicPr>
            <p:cNvPr id="9" name="Picture 8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219200"/>
              <a:ext cx="609600" cy="609600"/>
            </a:xfrm>
            <a:prstGeom prst="rect">
              <a:avLst/>
            </a:prstGeom>
          </p:spPr>
        </p:pic>
        <p:pic>
          <p:nvPicPr>
            <p:cNvPr id="10" name="Picture 9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1219200"/>
              <a:ext cx="609600" cy="6096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6781800" y="1219200"/>
            <a:ext cx="1600200" cy="533400"/>
            <a:chOff x="6781800" y="1219200"/>
            <a:chExt cx="1600200" cy="533400"/>
          </a:xfrm>
        </p:grpSpPr>
        <p:pic>
          <p:nvPicPr>
            <p:cNvPr id="12" name="Picture 11" descr="R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1800" y="1219200"/>
              <a:ext cx="533400" cy="533400"/>
            </a:xfrm>
            <a:prstGeom prst="rect">
              <a:avLst/>
            </a:prstGeom>
          </p:spPr>
        </p:pic>
        <p:pic>
          <p:nvPicPr>
            <p:cNvPr id="13" name="Picture 12" descr="R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200" y="1219200"/>
              <a:ext cx="533400" cy="533400"/>
            </a:xfrm>
            <a:prstGeom prst="rect">
              <a:avLst/>
            </a:prstGeom>
          </p:spPr>
        </p:pic>
        <p:pic>
          <p:nvPicPr>
            <p:cNvPr id="14" name="Picture 13" descr="R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8600" y="1219200"/>
              <a:ext cx="533400" cy="533400"/>
            </a:xfrm>
            <a:prstGeom prst="rect">
              <a:avLst/>
            </a:prstGeom>
          </p:spPr>
        </p:pic>
      </p:grpSp>
      <p:pic>
        <p:nvPicPr>
          <p:cNvPr id="15" name="Picture 14" descr="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057400"/>
            <a:ext cx="609600" cy="609600"/>
          </a:xfrm>
          <a:prstGeom prst="rect">
            <a:avLst/>
          </a:prstGeom>
        </p:spPr>
      </p:pic>
      <p:pic>
        <p:nvPicPr>
          <p:cNvPr id="16" name="Picture 15" descr="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114800" y="2057400"/>
            <a:ext cx="609600" cy="6096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24400" y="1295400"/>
            <a:ext cx="1676400" cy="609600"/>
            <a:chOff x="4953000" y="1219200"/>
            <a:chExt cx="1676400" cy="609600"/>
          </a:xfrm>
        </p:grpSpPr>
        <p:pic>
          <p:nvPicPr>
            <p:cNvPr id="17" name="Picture 16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1219200"/>
              <a:ext cx="609600" cy="609600"/>
            </a:xfrm>
            <a:prstGeom prst="rect">
              <a:avLst/>
            </a:prstGeom>
          </p:spPr>
        </p:pic>
        <p:pic>
          <p:nvPicPr>
            <p:cNvPr id="18" name="Picture 17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86400" y="1219200"/>
              <a:ext cx="609600" cy="609600"/>
            </a:xfrm>
            <a:prstGeom prst="rect">
              <a:avLst/>
            </a:prstGeom>
          </p:spPr>
        </p:pic>
        <p:pic>
          <p:nvPicPr>
            <p:cNvPr id="19" name="Picture 18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3000" y="1219200"/>
              <a:ext cx="609600" cy="6096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2743200" y="1295400"/>
            <a:ext cx="1752600" cy="625415"/>
            <a:chOff x="2895600" y="1295400"/>
            <a:chExt cx="1752600" cy="625415"/>
          </a:xfrm>
        </p:grpSpPr>
        <p:pic>
          <p:nvPicPr>
            <p:cNvPr id="11" name="Picture 10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5600" y="1295400"/>
              <a:ext cx="625415" cy="625415"/>
            </a:xfrm>
            <a:prstGeom prst="rect">
              <a:avLst/>
            </a:prstGeom>
          </p:spPr>
        </p:pic>
        <p:pic>
          <p:nvPicPr>
            <p:cNvPr id="20" name="Picture 19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8600" y="1295400"/>
              <a:ext cx="609600" cy="609600"/>
            </a:xfrm>
            <a:prstGeom prst="rect">
              <a:avLst/>
            </a:prstGeom>
          </p:spPr>
        </p:pic>
        <p:pic>
          <p:nvPicPr>
            <p:cNvPr id="21" name="Picture 20" descr="R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1295400"/>
              <a:ext cx="609600" cy="60960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1447800" y="381000"/>
            <a:ext cx="5867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১৪ টি কমলা আছে ।৪ জনকে দিতে হবে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3886200"/>
            <a:ext cx="2057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90800" y="3886200"/>
            <a:ext cx="1828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48200" y="3962400"/>
            <a:ext cx="16764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29400" y="3962400"/>
            <a:ext cx="1905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905000" y="5638800"/>
            <a:ext cx="4800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৪=৩,অবশিষ্ঠ 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382E-6 L -0.02084 0.42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6821E-7 L -0.00417 0.431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8208E-6 L -0.01666 0.432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1503E-6 L 0.0125 0.460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36994E-6 L 0.00417 -0.41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239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তোমার কাছে ৫৯টি পেনসিল আছে । তুমি প্রত্যেক শিশুর মধ্যে ৭টি করে পেনসিল বিতরণ কর।কতজন শিশু পেনসিলগুলো পেতে পারে ।কয়টি পেনসিল অবশিষ্ট থাকে?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3352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৭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)৫ ৯ (৮ 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    ৫ ৬  </a:t>
            </a:r>
            <a:endParaRPr lang="en-US" sz="4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4724400"/>
            <a:ext cx="1524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200" y="46482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210194" y="4419206"/>
            <a:ext cx="1676402" cy="7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19400" y="4418806"/>
            <a:ext cx="1524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2" name="Oval 31"/>
            <p:cNvSpPr/>
            <p:nvPr/>
          </p:nvSpPr>
          <p:spPr>
            <a:xfrm>
              <a:off x="3276600" y="5257800"/>
              <a:ext cx="838200" cy="762000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191000" y="3581400"/>
              <a:ext cx="60960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95600" y="3352800"/>
              <a:ext cx="9906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81200" y="3276600"/>
              <a:ext cx="609600" cy="9144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905000" y="3352800"/>
                <a:ext cx="38862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/>
                  <a:t>৭ </a:t>
                </a:r>
                <a:r>
                  <a:rPr lang="bn-IN" sz="6000" dirty="0" smtClean="0">
                    <a:latin typeface="NikoshBAN" pitchFamily="2" charset="0"/>
                    <a:cs typeface="NikoshBAN" pitchFamily="2" charset="0"/>
                  </a:rPr>
                  <a:t>)৫ ৯ (৮ </a:t>
                </a:r>
              </a:p>
              <a:p>
                <a:r>
                  <a:rPr lang="bn-IN" sz="6000" dirty="0" smtClean="0">
                    <a:latin typeface="NikoshBAN" pitchFamily="2" charset="0"/>
                    <a:cs typeface="NikoshBAN" pitchFamily="2" charset="0"/>
                  </a:rPr>
                  <a:t>     ৫ ৬  </a:t>
                </a:r>
                <a:endParaRPr lang="en-US" sz="6000" dirty="0"/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 flipV="1">
                <a:off x="2590800" y="4953000"/>
                <a:ext cx="1752600" cy="762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extBox 4"/>
              <p:cNvSpPr txBox="1"/>
              <p:nvPr/>
            </p:nvSpPr>
            <p:spPr>
              <a:xfrm>
                <a:off x="3429000" y="5029201"/>
                <a:ext cx="762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endParaRPr lang="en-US" sz="60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04800" y="4648200"/>
                <a:ext cx="18288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 err="1" smtClean="0">
                    <a:latin typeface="NikoshBAN" pitchFamily="2" charset="0"/>
                    <a:cs typeface="NikoshBAN" pitchFamily="2" charset="0"/>
                  </a:rPr>
                  <a:t>ভাজক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715000" y="5181600"/>
                <a:ext cx="220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ভাগশেষ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591594" y="1447800"/>
                <a:ext cx="220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ভাজ্য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96000" y="3581400"/>
                <a:ext cx="2209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ভাগফল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rot="5400000">
                <a:off x="2553097" y="2857103"/>
                <a:ext cx="1447800" cy="79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1"/>
              </p:cNvCxnSpPr>
              <p:nvPr/>
            </p:nvCxnSpPr>
            <p:spPr>
              <a:xfrm rot="10800000">
                <a:off x="4724400" y="3962401"/>
                <a:ext cx="1371600" cy="3449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7" idx="1"/>
              </p:cNvCxnSpPr>
              <p:nvPr/>
            </p:nvCxnSpPr>
            <p:spPr>
              <a:xfrm rot="10800000" flipV="1">
                <a:off x="4191000" y="5597099"/>
                <a:ext cx="1524000" cy="417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5400000" flipH="1" flipV="1">
                <a:off x="1219200" y="4114800"/>
                <a:ext cx="1066800" cy="609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52400" y="228600"/>
                <a:ext cx="8763000" cy="63246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57200" y="457200"/>
              <a:ext cx="8077200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ভাগের বিভিন্ন ধাপ গুলোর  নামগুলো জেনে নেই 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457200"/>
            <a:ext cx="77724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ভাজক  </a:t>
            </a:r>
            <a:r>
              <a:rPr lang="en-US" sz="4000" dirty="0" smtClean="0">
                <a:latin typeface="Algerian"/>
                <a:cs typeface="NikoshBAN" pitchFamily="2" charset="0"/>
              </a:rPr>
              <a:t>:</a:t>
            </a:r>
            <a:r>
              <a:rPr lang="bn-IN" sz="4000" dirty="0" smtClean="0">
                <a:latin typeface="Algerian"/>
                <a:cs typeface="NikoshBAN" pitchFamily="2" charset="0"/>
              </a:rPr>
              <a:t> যে সংখ্যা  দ্বারা ভাগ করা হয়,   তাকে ভাজক বলে।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7772400" cy="1323439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ভাজ্য   </a:t>
            </a:r>
            <a:r>
              <a:rPr lang="en-US" sz="4000" dirty="0" smtClean="0">
                <a:solidFill>
                  <a:srgbClr val="002060"/>
                </a:solidFill>
                <a:latin typeface="Algerian"/>
                <a:cs typeface="NikoshBAN" pitchFamily="2" charset="0"/>
              </a:rPr>
              <a:t>:</a:t>
            </a:r>
            <a:r>
              <a:rPr lang="bn-IN" sz="4000" dirty="0" smtClean="0">
                <a:solidFill>
                  <a:srgbClr val="002060"/>
                </a:solidFill>
                <a:latin typeface="Algerian"/>
                <a:cs typeface="NikoshBAN" pitchFamily="2" charset="0"/>
              </a:rPr>
              <a:t> যে সংখ্যাকে ভাগ করা হয়, তাকে ভাজ্য বলে।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81400"/>
            <a:ext cx="7848600" cy="1323439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ভাগফল   </a:t>
            </a:r>
            <a:r>
              <a:rPr lang="en-US" sz="4000" dirty="0" smtClean="0">
                <a:latin typeface="Algerian"/>
                <a:cs typeface="NikoshBAN" pitchFamily="2" charset="0"/>
              </a:rPr>
              <a:t>:</a:t>
            </a:r>
            <a:r>
              <a:rPr lang="bn-IN" sz="4000" dirty="0" smtClean="0">
                <a:latin typeface="Algerian"/>
                <a:cs typeface="NikoshBAN" pitchFamily="2" charset="0"/>
              </a:rPr>
              <a:t> ভাজ্যকে ভাগ করার পর  যে ফল পাওয়া যায় , তাকে ভাগফল  বলে।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105400"/>
            <a:ext cx="7924800" cy="132343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ভাগশেষ </a:t>
            </a:r>
            <a:r>
              <a:rPr lang="en-US" sz="4000" dirty="0" smtClean="0">
                <a:latin typeface="Algerian"/>
                <a:cs typeface="NikoshBAN" pitchFamily="2" charset="0"/>
              </a:rPr>
              <a:t>:</a:t>
            </a:r>
            <a:r>
              <a:rPr lang="bn-IN" sz="4000" dirty="0" smtClean="0">
                <a:latin typeface="Algerian"/>
                <a:cs typeface="NikoshBAN" pitchFamily="2" charset="0"/>
              </a:rPr>
              <a:t> ভাজ্যকে ভাগ করার পর  যে অবশিষ্ট  পাওয়া যায় , তাকে ভাগশেষ  বলে।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609600"/>
            <a:ext cx="5334000" cy="7694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অনুশীলন করি 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9050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১)</a:t>
            </a: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২) ১৩ (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75260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 )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৬) ৪৫ (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6400" y="6096000"/>
            <a:ext cx="144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371600" y="3886200"/>
            <a:ext cx="2667000" cy="2971800"/>
            <a:chOff x="1371600" y="3886200"/>
            <a:chExt cx="2667000" cy="2971800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3886200"/>
              <a:ext cx="26670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১)</a:t>
              </a:r>
            </a:p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২) ১৩ (৬ </a:t>
              </a:r>
            </a:p>
            <a:p>
              <a:r>
                <a:rPr lang="bn-IN" sz="4800" dirty="0" smtClean="0">
                  <a:latin typeface="NikoshBAN" pitchFamily="2" charset="0"/>
                  <a:cs typeface="NikoshBAN" pitchFamily="2" charset="0"/>
                </a:rPr>
                <a:t>     ১২  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8400" y="6088559"/>
              <a:ext cx="609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১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4953000" y="5638800"/>
            <a:ext cx="1371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800600" y="3733800"/>
            <a:ext cx="2819400" cy="2800767"/>
            <a:chOff x="4800600" y="3733800"/>
            <a:chExt cx="2819400" cy="2800767"/>
          </a:xfrm>
        </p:grpSpPr>
        <p:sp>
          <p:nvSpPr>
            <p:cNvPr id="11" name="TextBox 10"/>
            <p:cNvSpPr txBox="1"/>
            <p:nvPr/>
          </p:nvSpPr>
          <p:spPr>
            <a:xfrm>
              <a:off x="4800600" y="3733800"/>
              <a:ext cx="28194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২ ) </a:t>
              </a:r>
            </a:p>
            <a:p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৬) ৪৫ (৭ </a:t>
              </a:r>
            </a:p>
            <a:p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IN" sz="4400" i="1" dirty="0" smtClean="0">
                  <a:latin typeface="NikoshBAN" pitchFamily="2" charset="0"/>
                  <a:cs typeface="NikoshBAN" pitchFamily="2" charset="0"/>
                </a:rPr>
                <a:t>৪২ </a:t>
              </a:r>
            </a:p>
            <a:p>
              <a:r>
                <a:rPr lang="bn-IN" sz="4400" i="1" dirty="0" smtClean="0">
                  <a:latin typeface="NikoshBAN" pitchFamily="2" charset="0"/>
                  <a:cs typeface="NikoshBAN" pitchFamily="2" charset="0"/>
                </a:rPr>
                <a:t>    </a:t>
              </a:r>
              <a:endParaRPr lang="en-US" sz="4400" i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86400" y="5638801"/>
              <a:ext cx="685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 smtClean="0"/>
                <a:t>৩ </a:t>
              </a:r>
              <a:endParaRPr lang="en-US" sz="4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457200" y="609600"/>
            <a:ext cx="8686800" cy="6248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85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Maidandighi GPS\Desktop\gif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133600"/>
            <a:ext cx="6096000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09800" y="2895600"/>
            <a:ext cx="4876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419600" y="3429000"/>
            <a:ext cx="3886200" cy="2209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609600" y="1905000"/>
            <a:ext cx="4419600" cy="2209800"/>
          </a:xfrm>
          <a:prstGeom prst="flowChartAlternateProcess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85800" y="1905000"/>
            <a:ext cx="411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5800" y="1905000"/>
            <a:ext cx="4267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304800"/>
            <a:ext cx="8686800" cy="6248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457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19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 এনামুল হক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প্রধান শিক্ষক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ময়দানদিঘী সরকারি প্রাথমিক বিদ্যালয়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বোদা,পঞ্চগড়।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90800" y="2133600"/>
            <a:ext cx="33528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368060" y="2133600"/>
            <a:ext cx="3886200" cy="2667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788916" y="2325856"/>
            <a:ext cx="33528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19600" y="3733800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শ্রেণিঃ    তৃতীয়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বিষয়ঃ   গণিত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শিরোনামঃ ভাগ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পাঠের অংশঃ দুই অঙ্ক বিশিষ্ট সংখ্যাকে এক অঙ্ক বিশিষ্ট সংখ্যা দ্বারা ভাগ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381000"/>
            <a:ext cx="8686800" cy="6248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685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35400" y="3209925"/>
          <a:ext cx="1473200" cy="438150"/>
        </p:xfrm>
        <a:graphic>
          <a:graphicData uri="http://schemas.openxmlformats.org/presentationml/2006/ole">
            <p:oleObj spid="_x0000_s1026" name="Packager Shell Object" showAsIcon="1" r:id="rId3" imgW="147384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304800"/>
            <a:ext cx="8686800" cy="6248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6858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মিনার ১৫ টি আপেল আছে। সে ১৫ টি আপেল তার তিন বন্ধুকে সমান ভাবে বিতরণ করে।  বন্ধুরা প্রত্যেকে কয়টা করে আপেল পায়?  </a:t>
            </a:r>
            <a:endParaRPr lang="en-US" sz="6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609600" y="9906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1219200" y="9906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1905000" y="9906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2590800" y="9906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3276600" y="9906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5638800" y="19812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Picture 20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3048000" y="19812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Picture 21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3657600" y="19812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4267200" y="19812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4953000" y="19812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5105400" y="9144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5867400" y="9144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7848600" y="9144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7162800" y="9144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 descr="ap2.jpg"/>
          <p:cNvPicPr>
            <a:picLocks noChangeAspect="1"/>
          </p:cNvPicPr>
          <p:nvPr/>
        </p:nvPicPr>
        <p:blipFill>
          <a:blip r:embed="rId2" cstate="print"/>
          <a:srcRect l="20462" t="11201" r="26615" b="11201"/>
          <a:stretch>
            <a:fillRect/>
          </a:stretch>
        </p:blipFill>
        <p:spPr>
          <a:xfrm>
            <a:off x="6553200" y="914400"/>
            <a:ext cx="533400" cy="6154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" name="Rectangle 29"/>
          <p:cNvSpPr/>
          <p:nvPr/>
        </p:nvSpPr>
        <p:spPr>
          <a:xfrm>
            <a:off x="381000" y="4876800"/>
            <a:ext cx="23622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99.jpg"/>
          <p:cNvPicPr>
            <a:picLocks noChangeAspect="1"/>
          </p:cNvPicPr>
          <p:nvPr/>
        </p:nvPicPr>
        <p:blipFill>
          <a:blip r:embed="rId3" cstate="print"/>
          <a:srcRect l="35417" t="6944" r="39583" b="63889"/>
          <a:stretch>
            <a:fillRect/>
          </a:stretch>
        </p:blipFill>
        <p:spPr>
          <a:xfrm>
            <a:off x="914400" y="3429000"/>
            <a:ext cx="838200" cy="1047750"/>
          </a:xfrm>
          <a:prstGeom prst="rect">
            <a:avLst/>
          </a:prstGeom>
        </p:spPr>
      </p:pic>
      <p:pic>
        <p:nvPicPr>
          <p:cNvPr id="34" name="Picture 33" descr="99.jpg"/>
          <p:cNvPicPr>
            <a:picLocks noChangeAspect="1"/>
          </p:cNvPicPr>
          <p:nvPr/>
        </p:nvPicPr>
        <p:blipFill>
          <a:blip r:embed="rId3" cstate="print"/>
          <a:srcRect l="35417" t="6944" r="39583" b="63889"/>
          <a:stretch>
            <a:fillRect/>
          </a:stretch>
        </p:blipFill>
        <p:spPr>
          <a:xfrm>
            <a:off x="4038600" y="3429000"/>
            <a:ext cx="838200" cy="1047750"/>
          </a:xfrm>
          <a:prstGeom prst="rect">
            <a:avLst/>
          </a:prstGeom>
        </p:spPr>
      </p:pic>
      <p:pic>
        <p:nvPicPr>
          <p:cNvPr id="35" name="Picture 34" descr="99.jpg"/>
          <p:cNvPicPr>
            <a:picLocks noChangeAspect="1"/>
          </p:cNvPicPr>
          <p:nvPr/>
        </p:nvPicPr>
        <p:blipFill>
          <a:blip r:embed="rId4" cstate="print"/>
          <a:srcRect l="35417" t="6944" r="39583" b="63889"/>
          <a:stretch>
            <a:fillRect/>
          </a:stretch>
        </p:blipFill>
        <p:spPr>
          <a:xfrm>
            <a:off x="6629400" y="3429000"/>
            <a:ext cx="762000" cy="952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" name="Rectangle 38"/>
          <p:cNvSpPr/>
          <p:nvPr/>
        </p:nvSpPr>
        <p:spPr>
          <a:xfrm>
            <a:off x="3200400" y="4800600"/>
            <a:ext cx="23622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91200" y="4800600"/>
            <a:ext cx="2362200" cy="1447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14400" y="381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আপেল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১৫টি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62200" y="62732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প্রত্যেকে কয়টি  করে পেল?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72200" y="6400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৩=৫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1175E-6 L -0.00416 0.587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48844E-6 L 0.02083 0.432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2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4431E-6 L 0.07917 0.576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0.00047 L -0.00417 0.587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8844E-6 L 0.0375 0.421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4431E-6 L 0.07917 0.587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8612E-6 L -0.00417 0.577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8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844E-6 L 0.0375 0.4213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21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4431E-6 L 0.09584 0.5989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1175E-6 L -0.19583 0.6655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3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844E-6 L -0.12916 0.510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5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4431E-6 L -0.1125 0.6544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1175E-6 L -0.17917 0.676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3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8844E-6 L -0.12083 0.5101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14431E-6 L -0.0875 0.6544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5319E-6 L 0.05834 -0.5883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2174 L -0.14166 -0.7879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-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228600" y="381000"/>
            <a:ext cx="8686800" cy="6248400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8229600" cy="1107996"/>
          </a:xfrm>
          <a:prstGeom prst="rect">
            <a:avLst/>
          </a:prstGeom>
          <a:noFill/>
          <a:ln w="381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2590800"/>
            <a:ext cx="17526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ভাগ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419600"/>
            <a:ext cx="8686800" cy="70788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দুই অঙ্কের সংখ্যাকে এক অঙ্কের সংখ্যা দ্বারা  ভাগ 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304800" y="609600"/>
            <a:ext cx="8686800" cy="6248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838200"/>
            <a:ext cx="63246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শিখবো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2743200"/>
            <a:ext cx="7391400" cy="28007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13.1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Ab~aŸ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©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wZb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A¼wewkó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msL¨v‡K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GK A¼wewkó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msL¨v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Øviv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fvM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Ki‡Z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cvi‡e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| </a:t>
            </a:r>
            <a:endParaRPr lang="bn-BD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onnySushreeMJ" pitchFamily="2" charset="0"/>
              <a:cs typeface="TonnySushreeMJ" pitchFamily="2" charset="0"/>
            </a:endParaRPr>
          </a:p>
          <a:p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13.2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fvR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¨,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fvRK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,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fvMdj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I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fvM‡kl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Kx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Zv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ej‡Z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cvi‡e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onnySushreeMJ" pitchFamily="2" charset="0"/>
                <a:cs typeface="TonnySushreeMJ" pitchFamily="2" charset="0"/>
              </a:rPr>
              <a:t>|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2004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৫=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572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৪২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৭=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05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১৮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৩=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762000"/>
            <a:ext cx="5638800" cy="584775"/>
          </a:xfrm>
          <a:prstGeom prst="rect">
            <a:avLst/>
          </a:prstGeom>
          <a:solidFill>
            <a:srgbClr val="FFC000"/>
          </a:solidFill>
          <a:scene3d>
            <a:camera prst="isometricOffAxis1Righ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গুণের নামতা ব্যবহার করে সমাধান করি </a:t>
            </a:r>
            <a:endParaRPr lang="en-US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1981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৬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32004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৮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45720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৬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81000"/>
            <a:ext cx="5562600" cy="34778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আমার ১৪ টি কমলা লেবু আছে এবং সেগুলো আমার ৪ জন বন্ধুকে সমানভাবে বিতরণ  করতে চাই। প্রত্যেকে কয়টি করে পাবে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4.jpg"/>
          <p:cNvPicPr>
            <a:picLocks noChangeAspect="1"/>
          </p:cNvPicPr>
          <p:nvPr/>
        </p:nvPicPr>
        <p:blipFill>
          <a:blip r:embed="rId2"/>
          <a:srcRect l="34973" t="14493" r="8197" b="24638"/>
          <a:stretch>
            <a:fillRect/>
          </a:stretch>
        </p:blipFill>
        <p:spPr>
          <a:xfrm>
            <a:off x="1295400" y="1066800"/>
            <a:ext cx="9906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28600" y="152400"/>
            <a:ext cx="8686800" cy="6553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33600" y="4038600"/>
            <a:ext cx="3733800" cy="70788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গাণিতিক বাক্যে লিখঃ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953000"/>
            <a:ext cx="3581400" cy="707886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৪= কত?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397</TotalTime>
  <Words>333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Trek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Anamul HT</dc:creator>
  <cp:lastModifiedBy>Maidandighi GPS</cp:lastModifiedBy>
  <cp:revision>33</cp:revision>
  <dcterms:created xsi:type="dcterms:W3CDTF">2006-08-16T00:00:00Z</dcterms:created>
  <dcterms:modified xsi:type="dcterms:W3CDTF">2020-06-20T02:19:35Z</dcterms:modified>
</cp:coreProperties>
</file>