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1" r:id="rId17"/>
    <p:sldId id="281" r:id="rId18"/>
    <p:sldId id="282" r:id="rId19"/>
    <p:sldId id="272" r:id="rId20"/>
    <p:sldId id="277" r:id="rId21"/>
    <p:sldId id="273" r:id="rId22"/>
    <p:sldId id="278" r:id="rId23"/>
    <p:sldId id="279" r:id="rId24"/>
    <p:sldId id="280" r:id="rId25"/>
    <p:sldId id="275" r:id="rId26"/>
    <p:sldId id="274" r:id="rId27"/>
  </p:sldIdLst>
  <p:sldSz cx="108807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" y="-306"/>
      </p:cViewPr>
      <p:guideLst>
        <p:guide orient="horz" pos="2160"/>
        <p:guide pos="34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65CB7-BDFF-41FC-B909-7FDDD80B7F1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56F1D-4E51-4629-BE6B-41F86D33532D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তথ্য</a:t>
          </a:r>
          <a:r>
            <a:rPr lang="en-US" sz="3200" dirty="0" smtClean="0">
              <a:latin typeface="NikoshBAN"/>
            </a:rPr>
            <a:t> </a:t>
          </a:r>
          <a:r>
            <a:rPr lang="en-US" sz="3200" dirty="0" smtClean="0">
              <a:latin typeface="NikoshBAN"/>
            </a:rPr>
            <a:t>ও </a:t>
          </a:r>
          <a:r>
            <a:rPr lang="en-US" sz="3200" dirty="0" err="1" smtClean="0">
              <a:latin typeface="NikoshBAN"/>
            </a:rPr>
            <a:t>প্রযুক্তি</a:t>
          </a:r>
          <a:endParaRPr lang="en-US" sz="3200" dirty="0">
            <a:latin typeface="NikoshBAN"/>
          </a:endParaRPr>
        </a:p>
      </dgm:t>
    </dgm:pt>
    <dgm:pt modelId="{6708399F-D922-47A2-AC5D-A7E6AA8B5ABD}" type="parTrans" cxnId="{7B60C96F-0F2E-41D0-9EE2-5D14138CD3D0}">
      <dgm:prSet/>
      <dgm:spPr/>
      <dgm:t>
        <a:bodyPr/>
        <a:lstStyle/>
        <a:p>
          <a:endParaRPr lang="en-US"/>
        </a:p>
      </dgm:t>
    </dgm:pt>
    <dgm:pt modelId="{B611034F-2873-4663-94B9-D06078FAB87B}" type="sibTrans" cxnId="{7B60C96F-0F2E-41D0-9EE2-5D14138CD3D0}">
      <dgm:prSet/>
      <dgm:spPr/>
      <dgm:t>
        <a:bodyPr/>
        <a:lstStyle/>
        <a:p>
          <a:endParaRPr lang="en-US"/>
        </a:p>
      </dgm:t>
    </dgm:pt>
    <dgm:pt modelId="{52A7C4B9-ABE3-4156-BEBA-4E4FE6C998EF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টেলিভিশন</a:t>
          </a:r>
          <a:endParaRPr lang="en-US" sz="3200" dirty="0">
            <a:latin typeface="NikoshBAN"/>
          </a:endParaRPr>
        </a:p>
      </dgm:t>
    </dgm:pt>
    <dgm:pt modelId="{0DCBA97C-7E4B-4880-B9EC-08E3976B290F}" type="parTrans" cxnId="{A7E3F42C-37CC-4FBD-842F-4C313FC3DB30}">
      <dgm:prSet/>
      <dgm:spPr/>
      <dgm:t>
        <a:bodyPr/>
        <a:lstStyle/>
        <a:p>
          <a:endParaRPr lang="en-US"/>
        </a:p>
      </dgm:t>
    </dgm:pt>
    <dgm:pt modelId="{FB1B1EA3-6667-4320-85C3-D4E29B4C2FC0}" type="sibTrans" cxnId="{A7E3F42C-37CC-4FBD-842F-4C313FC3DB30}">
      <dgm:prSet/>
      <dgm:spPr/>
      <dgm:t>
        <a:bodyPr/>
        <a:lstStyle/>
        <a:p>
          <a:endParaRPr lang="en-US"/>
        </a:p>
      </dgm:t>
    </dgm:pt>
    <dgm:pt modelId="{3534CBCF-CD87-4C75-B598-1B0CDD821025}">
      <dgm:prSet phldrT="[Text]" custT="1"/>
      <dgm:spPr/>
      <dgm:t>
        <a:bodyPr/>
        <a:lstStyle/>
        <a:p>
          <a:r>
            <a:rPr lang="en-US" sz="3200" dirty="0" err="1" smtClean="0"/>
            <a:t>রেডিও</a:t>
          </a:r>
          <a:r>
            <a:rPr lang="en-US" sz="3200" dirty="0" smtClean="0"/>
            <a:t> </a:t>
          </a:r>
          <a:endParaRPr lang="en-US" sz="3200" dirty="0"/>
        </a:p>
      </dgm:t>
    </dgm:pt>
    <dgm:pt modelId="{C503D408-8618-456F-9E53-148349ADBA26}" type="parTrans" cxnId="{59E637FD-D6A2-4632-A4F9-1CFE5B92A3DA}">
      <dgm:prSet/>
      <dgm:spPr/>
      <dgm:t>
        <a:bodyPr/>
        <a:lstStyle/>
        <a:p>
          <a:endParaRPr lang="en-US"/>
        </a:p>
      </dgm:t>
    </dgm:pt>
    <dgm:pt modelId="{22564BA0-DD2D-4656-9127-48DDFAED6536}" type="sibTrans" cxnId="{59E637FD-D6A2-4632-A4F9-1CFE5B92A3DA}">
      <dgm:prSet/>
      <dgm:spPr/>
      <dgm:t>
        <a:bodyPr/>
        <a:lstStyle/>
        <a:p>
          <a:endParaRPr lang="en-US"/>
        </a:p>
      </dgm:t>
    </dgm:pt>
    <dgm:pt modelId="{0D4D6ED0-DADC-4827-9F11-D55FA00BC35A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কম্পিউটার</a:t>
          </a:r>
          <a:r>
            <a:rPr lang="en-US" sz="1600" dirty="0" smtClean="0"/>
            <a:t> </a:t>
          </a:r>
          <a:endParaRPr lang="en-US" sz="1600" dirty="0"/>
        </a:p>
      </dgm:t>
    </dgm:pt>
    <dgm:pt modelId="{B178FB07-CBC0-48A4-9B6C-D6B449F4C7DA}" type="parTrans" cxnId="{283B3EE0-54C5-4516-B553-13341B9830AB}">
      <dgm:prSet/>
      <dgm:spPr/>
      <dgm:t>
        <a:bodyPr/>
        <a:lstStyle/>
        <a:p>
          <a:endParaRPr lang="en-US"/>
        </a:p>
      </dgm:t>
    </dgm:pt>
    <dgm:pt modelId="{F09B2CAE-9EBA-476B-9CF6-813CC98E8471}" type="sibTrans" cxnId="{283B3EE0-54C5-4516-B553-13341B9830AB}">
      <dgm:prSet/>
      <dgm:spPr/>
      <dgm:t>
        <a:bodyPr/>
        <a:lstStyle/>
        <a:p>
          <a:endParaRPr lang="en-US"/>
        </a:p>
      </dgm:t>
    </dgm:pt>
    <dgm:pt modelId="{0A29FDEA-1325-4BD7-B7D5-B08FAB06F9D6}">
      <dgm:prSet phldrT="[Text]" custT="1"/>
      <dgm:spPr/>
      <dgm:t>
        <a:bodyPr/>
        <a:lstStyle/>
        <a:p>
          <a:r>
            <a:rPr lang="en-US" sz="3200" dirty="0" err="1" smtClean="0">
              <a:latin typeface="NikoshBAN"/>
            </a:rPr>
            <a:t>মোবাইল</a:t>
          </a:r>
          <a:endParaRPr lang="en-US" sz="3200" dirty="0">
            <a:latin typeface="NikoshBAN"/>
          </a:endParaRPr>
        </a:p>
      </dgm:t>
    </dgm:pt>
    <dgm:pt modelId="{C7A2DF42-664D-4228-AD0E-7CF10320D514}" type="parTrans" cxnId="{9A9E6668-8788-4565-BC2A-201A3C31D758}">
      <dgm:prSet/>
      <dgm:spPr/>
      <dgm:t>
        <a:bodyPr/>
        <a:lstStyle/>
        <a:p>
          <a:endParaRPr lang="en-US"/>
        </a:p>
      </dgm:t>
    </dgm:pt>
    <dgm:pt modelId="{13E7491A-F3AF-47E6-9C4F-BD61DF7A15BB}" type="sibTrans" cxnId="{9A9E6668-8788-4565-BC2A-201A3C31D758}">
      <dgm:prSet/>
      <dgm:spPr/>
      <dgm:t>
        <a:bodyPr/>
        <a:lstStyle/>
        <a:p>
          <a:endParaRPr lang="en-US"/>
        </a:p>
      </dgm:t>
    </dgm:pt>
    <dgm:pt modelId="{6D7C7C79-D78C-4874-8B8F-A56A68431AA2}">
      <dgm:prSet custT="1"/>
      <dgm:spPr/>
      <dgm:t>
        <a:bodyPr/>
        <a:lstStyle/>
        <a:p>
          <a:r>
            <a:rPr lang="en-US" sz="3200" dirty="0" smtClean="0">
              <a:latin typeface="NikoshBAN"/>
            </a:rPr>
            <a:t>ই-</a:t>
          </a:r>
          <a:r>
            <a:rPr lang="en-US" sz="3200" dirty="0" err="1" smtClean="0">
              <a:latin typeface="NikoshBAN"/>
            </a:rPr>
            <a:t>মেইল</a:t>
          </a:r>
          <a:endParaRPr lang="en-US" sz="3200" dirty="0">
            <a:latin typeface="NikoshBAN"/>
          </a:endParaRPr>
        </a:p>
      </dgm:t>
    </dgm:pt>
    <dgm:pt modelId="{FDB94118-7B03-42D9-ADFA-D1BD3FA1D072}" type="parTrans" cxnId="{DD841E18-FA30-487E-BBC5-D41BB0E80A8B}">
      <dgm:prSet/>
      <dgm:spPr/>
      <dgm:t>
        <a:bodyPr/>
        <a:lstStyle/>
        <a:p>
          <a:endParaRPr lang="en-US"/>
        </a:p>
      </dgm:t>
    </dgm:pt>
    <dgm:pt modelId="{5849A241-A7BE-4508-9343-4559972C5E55}" type="sibTrans" cxnId="{DD841E18-FA30-487E-BBC5-D41BB0E80A8B}">
      <dgm:prSet/>
      <dgm:spPr/>
      <dgm:t>
        <a:bodyPr/>
        <a:lstStyle/>
        <a:p>
          <a:endParaRPr lang="en-US"/>
        </a:p>
      </dgm:t>
    </dgm:pt>
    <dgm:pt modelId="{417F8333-E619-41DA-870B-A1189D4A3183}">
      <dgm:prSet custT="1"/>
      <dgm:spPr/>
      <dgm:t>
        <a:bodyPr/>
        <a:lstStyle/>
        <a:p>
          <a:r>
            <a:rPr lang="en-US" sz="3200" dirty="0" err="1" smtClean="0">
              <a:latin typeface="NikoshBAN"/>
            </a:rPr>
            <a:t>ইন্টারনেট</a:t>
          </a:r>
          <a:endParaRPr lang="en-US" sz="3200" dirty="0">
            <a:latin typeface="NikoshBAN"/>
          </a:endParaRPr>
        </a:p>
      </dgm:t>
    </dgm:pt>
    <dgm:pt modelId="{53DA0BBD-E895-4F1F-B46E-2454B69170B2}" type="parTrans" cxnId="{6983F0C2-A175-409B-8889-E3D64ED4071F}">
      <dgm:prSet/>
      <dgm:spPr/>
      <dgm:t>
        <a:bodyPr/>
        <a:lstStyle/>
        <a:p>
          <a:endParaRPr lang="en-US"/>
        </a:p>
      </dgm:t>
    </dgm:pt>
    <dgm:pt modelId="{91924C57-1872-475D-BEAD-5AAB42B6A261}" type="sibTrans" cxnId="{6983F0C2-A175-409B-8889-E3D64ED4071F}">
      <dgm:prSet/>
      <dgm:spPr/>
      <dgm:t>
        <a:bodyPr/>
        <a:lstStyle/>
        <a:p>
          <a:endParaRPr lang="en-US"/>
        </a:p>
      </dgm:t>
    </dgm:pt>
    <dgm:pt modelId="{F886159D-6B4F-4D93-BFBD-E4B1789002D4}" type="pres">
      <dgm:prSet presAssocID="{71565CB7-BDFF-41FC-B909-7FDDD80B7F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C3DD53-79E5-46FB-AC21-EB3DF91CF03D}" type="pres">
      <dgm:prSet presAssocID="{84556F1D-4E51-4629-BE6B-41F86D33532D}" presName="centerShape" presStyleLbl="node0" presStyleIdx="0" presStyleCnt="1" custScaleX="174771" custScaleY="94325"/>
      <dgm:spPr/>
      <dgm:t>
        <a:bodyPr/>
        <a:lstStyle/>
        <a:p>
          <a:endParaRPr lang="en-US"/>
        </a:p>
      </dgm:t>
    </dgm:pt>
    <dgm:pt modelId="{2EDC7B4B-F921-4FA9-8B56-F4428571B39B}" type="pres">
      <dgm:prSet presAssocID="{0DCBA97C-7E4B-4880-B9EC-08E3976B290F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4A73FC0-AC31-42E9-AE60-99C4D0BF6C61}" type="pres">
      <dgm:prSet presAssocID="{0DCBA97C-7E4B-4880-B9EC-08E3976B290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4E26EC1-E751-43D6-95BC-7A2D28911302}" type="pres">
      <dgm:prSet presAssocID="{52A7C4B9-ABE3-4156-BEBA-4E4FE6C998EF}" presName="node" presStyleLbl="node1" presStyleIdx="0" presStyleCnt="6" custScaleX="191767" custScaleY="130195" custRadScaleRad="103674" custRadScaleInc="57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70F76-A38B-4C39-9E08-C5B5B3C81D69}" type="pres">
      <dgm:prSet presAssocID="{C503D408-8618-456F-9E53-148349ADBA2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5390127-6298-4742-A952-8339187E24C0}" type="pres">
      <dgm:prSet presAssocID="{C503D408-8618-456F-9E53-148349ADBA2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CDFE832-BB6D-4986-85D2-1723254FF24B}" type="pres">
      <dgm:prSet presAssocID="{3534CBCF-CD87-4C75-B598-1B0CDD821025}" presName="node" presStyleLbl="node1" presStyleIdx="1" presStyleCnt="6" custScaleX="129152" custScaleY="100880" custRadScaleRad="120506" custRadScaleInc="39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E929B-0D1B-40C7-BCC6-CF4B3AD429EA}" type="pres">
      <dgm:prSet presAssocID="{53DA0BBD-E895-4F1F-B46E-2454B69170B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8B58B91-87B4-40DB-A13B-7521C57A932B}" type="pres">
      <dgm:prSet presAssocID="{53DA0BBD-E895-4F1F-B46E-2454B69170B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0E7B37D-DCAE-4E57-A3F8-BFEDE70D9970}" type="pres">
      <dgm:prSet presAssocID="{417F8333-E619-41DA-870B-A1189D4A3183}" presName="node" presStyleLbl="node1" presStyleIdx="2" presStyleCnt="6" custScaleX="172341" custRadScaleRad="134399" custRadScaleInc="-31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56B74-49E6-433B-A961-94E1195F6C09}" type="pres">
      <dgm:prSet presAssocID="{FDB94118-7B03-42D9-ADFA-D1BD3FA1D07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51747E9-963D-4737-B4A8-AF29305635F6}" type="pres">
      <dgm:prSet presAssocID="{FDB94118-7B03-42D9-ADFA-D1BD3FA1D07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650E41D-C61D-403F-BCD3-6E819231F8C4}" type="pres">
      <dgm:prSet presAssocID="{6D7C7C79-D78C-4874-8B8F-A56A68431AA2}" presName="node" presStyleLbl="node1" presStyleIdx="3" presStyleCnt="6" custScaleX="155630" custRadScaleRad="107439" custRadScaleInc="-79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DF2A7-80AF-4C00-8B71-634385499ACF}" type="pres">
      <dgm:prSet presAssocID="{B178FB07-CBC0-48A4-9B6C-D6B449F4C7D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8C43B29-E238-4F3C-9425-F5B21DC38759}" type="pres">
      <dgm:prSet presAssocID="{B178FB07-CBC0-48A4-9B6C-D6B449F4C7D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E46E5D3-0160-413F-AF94-A5719891D8FB}" type="pres">
      <dgm:prSet presAssocID="{0D4D6ED0-DADC-4827-9F11-D55FA00BC35A}" presName="node" presStyleLbl="node1" presStyleIdx="4" presStyleCnt="6" custScaleX="205266" custRadScaleRad="124978" custRadScaleInc="-1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7B5B4-A9D6-450F-8FB6-8177A676BBEF}" type="pres">
      <dgm:prSet presAssocID="{C7A2DF42-664D-4228-AD0E-7CF10320D51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64B6505-4D1A-4BD1-A610-3043E1921784}" type="pres">
      <dgm:prSet presAssocID="{C7A2DF42-664D-4228-AD0E-7CF10320D51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140CB06-26F4-4007-BA4E-C4FB58BB3A62}" type="pres">
      <dgm:prSet presAssocID="{0A29FDEA-1325-4BD7-B7D5-B08FAB06F9D6}" presName="node" presStyleLbl="node1" presStyleIdx="5" presStyleCnt="6" custScaleX="181965" custRadScaleRad="124317" custRadScaleInc="-34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E637FD-D6A2-4632-A4F9-1CFE5B92A3DA}" srcId="{84556F1D-4E51-4629-BE6B-41F86D33532D}" destId="{3534CBCF-CD87-4C75-B598-1B0CDD821025}" srcOrd="1" destOrd="0" parTransId="{C503D408-8618-456F-9E53-148349ADBA26}" sibTransId="{22564BA0-DD2D-4656-9127-48DDFAED6536}"/>
    <dgm:cxn modelId="{6983F0C2-A175-409B-8889-E3D64ED4071F}" srcId="{84556F1D-4E51-4629-BE6B-41F86D33532D}" destId="{417F8333-E619-41DA-870B-A1189D4A3183}" srcOrd="2" destOrd="0" parTransId="{53DA0BBD-E895-4F1F-B46E-2454B69170B2}" sibTransId="{91924C57-1872-475D-BEAD-5AAB42B6A261}"/>
    <dgm:cxn modelId="{6E41213A-8D3E-439D-AA94-500CA9269906}" type="presOf" srcId="{C7A2DF42-664D-4228-AD0E-7CF10320D514}" destId="{6F07B5B4-A9D6-450F-8FB6-8177A676BBEF}" srcOrd="0" destOrd="0" presId="urn:microsoft.com/office/officeart/2005/8/layout/radial5"/>
    <dgm:cxn modelId="{32D203A0-4A09-46FB-B6D2-68B94E201174}" type="presOf" srcId="{0DCBA97C-7E4B-4880-B9EC-08E3976B290F}" destId="{84A73FC0-AC31-42E9-AE60-99C4D0BF6C61}" srcOrd="1" destOrd="0" presId="urn:microsoft.com/office/officeart/2005/8/layout/radial5"/>
    <dgm:cxn modelId="{C794A47B-544F-4721-BC33-F57E38F81902}" type="presOf" srcId="{84556F1D-4E51-4629-BE6B-41F86D33532D}" destId="{EBC3DD53-79E5-46FB-AC21-EB3DF91CF03D}" srcOrd="0" destOrd="0" presId="urn:microsoft.com/office/officeart/2005/8/layout/radial5"/>
    <dgm:cxn modelId="{3BBDB769-EC94-4A03-91AB-B30266C34079}" type="presOf" srcId="{3534CBCF-CD87-4C75-B598-1B0CDD821025}" destId="{FCDFE832-BB6D-4986-85D2-1723254FF24B}" srcOrd="0" destOrd="0" presId="urn:microsoft.com/office/officeart/2005/8/layout/radial5"/>
    <dgm:cxn modelId="{F56D35E7-9BF7-4809-8E76-1686A26C9555}" type="presOf" srcId="{C7A2DF42-664D-4228-AD0E-7CF10320D514}" destId="{664B6505-4D1A-4BD1-A610-3043E1921784}" srcOrd="1" destOrd="0" presId="urn:microsoft.com/office/officeart/2005/8/layout/radial5"/>
    <dgm:cxn modelId="{D7B01B88-83CD-4B5C-89AF-DB04DA0B1E22}" type="presOf" srcId="{0DCBA97C-7E4B-4880-B9EC-08E3976B290F}" destId="{2EDC7B4B-F921-4FA9-8B56-F4428571B39B}" srcOrd="0" destOrd="0" presId="urn:microsoft.com/office/officeart/2005/8/layout/radial5"/>
    <dgm:cxn modelId="{52CF6EED-88E8-4D6A-96A7-14C38D096823}" type="presOf" srcId="{417F8333-E619-41DA-870B-A1189D4A3183}" destId="{50E7B37D-DCAE-4E57-A3F8-BFEDE70D9970}" srcOrd="0" destOrd="0" presId="urn:microsoft.com/office/officeart/2005/8/layout/radial5"/>
    <dgm:cxn modelId="{A3DB131D-C34A-45D3-A975-C257B8A12E45}" type="presOf" srcId="{6D7C7C79-D78C-4874-8B8F-A56A68431AA2}" destId="{6650E41D-C61D-403F-BCD3-6E819231F8C4}" srcOrd="0" destOrd="0" presId="urn:microsoft.com/office/officeart/2005/8/layout/radial5"/>
    <dgm:cxn modelId="{E18BD0F0-0505-4EF3-95C4-CC7403BA8A1D}" type="presOf" srcId="{0D4D6ED0-DADC-4827-9F11-D55FA00BC35A}" destId="{EE46E5D3-0160-413F-AF94-A5719891D8FB}" srcOrd="0" destOrd="0" presId="urn:microsoft.com/office/officeart/2005/8/layout/radial5"/>
    <dgm:cxn modelId="{D8CEAD07-3DB1-4EF7-9DEA-524C69026A60}" type="presOf" srcId="{52A7C4B9-ABE3-4156-BEBA-4E4FE6C998EF}" destId="{94E26EC1-E751-43D6-95BC-7A2D28911302}" srcOrd="0" destOrd="0" presId="urn:microsoft.com/office/officeart/2005/8/layout/radial5"/>
    <dgm:cxn modelId="{A7E3F42C-37CC-4FBD-842F-4C313FC3DB30}" srcId="{84556F1D-4E51-4629-BE6B-41F86D33532D}" destId="{52A7C4B9-ABE3-4156-BEBA-4E4FE6C998EF}" srcOrd="0" destOrd="0" parTransId="{0DCBA97C-7E4B-4880-B9EC-08E3976B290F}" sibTransId="{FB1B1EA3-6667-4320-85C3-D4E29B4C2FC0}"/>
    <dgm:cxn modelId="{283B3EE0-54C5-4516-B553-13341B9830AB}" srcId="{84556F1D-4E51-4629-BE6B-41F86D33532D}" destId="{0D4D6ED0-DADC-4827-9F11-D55FA00BC35A}" srcOrd="4" destOrd="0" parTransId="{B178FB07-CBC0-48A4-9B6C-D6B449F4C7DA}" sibTransId="{F09B2CAE-9EBA-476B-9CF6-813CC98E8471}"/>
    <dgm:cxn modelId="{6F1B3D74-56ED-44C9-B7AD-E54BA84ADA22}" type="presOf" srcId="{B178FB07-CBC0-48A4-9B6C-D6B449F4C7DA}" destId="{D8C43B29-E238-4F3C-9425-F5B21DC38759}" srcOrd="1" destOrd="0" presId="urn:microsoft.com/office/officeart/2005/8/layout/radial5"/>
    <dgm:cxn modelId="{DD841E18-FA30-487E-BBC5-D41BB0E80A8B}" srcId="{84556F1D-4E51-4629-BE6B-41F86D33532D}" destId="{6D7C7C79-D78C-4874-8B8F-A56A68431AA2}" srcOrd="3" destOrd="0" parTransId="{FDB94118-7B03-42D9-ADFA-D1BD3FA1D072}" sibTransId="{5849A241-A7BE-4508-9343-4559972C5E55}"/>
    <dgm:cxn modelId="{B1F43C01-8C03-48DA-8AE5-331C4485BF18}" type="presOf" srcId="{FDB94118-7B03-42D9-ADFA-D1BD3FA1D072}" destId="{A51747E9-963D-4737-B4A8-AF29305635F6}" srcOrd="1" destOrd="0" presId="urn:microsoft.com/office/officeart/2005/8/layout/radial5"/>
    <dgm:cxn modelId="{B8178BC8-7FF3-462B-AEF7-9AFF848B91C2}" type="presOf" srcId="{53DA0BBD-E895-4F1F-B46E-2454B69170B2}" destId="{D8B58B91-87B4-40DB-A13B-7521C57A932B}" srcOrd="1" destOrd="0" presId="urn:microsoft.com/office/officeart/2005/8/layout/radial5"/>
    <dgm:cxn modelId="{2EE9658E-9E59-4B2B-9C88-BC7D91DAC7EC}" type="presOf" srcId="{53DA0BBD-E895-4F1F-B46E-2454B69170B2}" destId="{7C4E929B-0D1B-40C7-BCC6-CF4B3AD429EA}" srcOrd="0" destOrd="0" presId="urn:microsoft.com/office/officeart/2005/8/layout/radial5"/>
    <dgm:cxn modelId="{6B26FD2B-288A-4A95-97F6-EF110F054251}" type="presOf" srcId="{0A29FDEA-1325-4BD7-B7D5-B08FAB06F9D6}" destId="{D140CB06-26F4-4007-BA4E-C4FB58BB3A62}" srcOrd="0" destOrd="0" presId="urn:microsoft.com/office/officeart/2005/8/layout/radial5"/>
    <dgm:cxn modelId="{F0E3A8C7-7388-461E-8001-B365FF945D4C}" type="presOf" srcId="{FDB94118-7B03-42D9-ADFA-D1BD3FA1D072}" destId="{33E56B74-49E6-433B-A961-94E1195F6C09}" srcOrd="0" destOrd="0" presId="urn:microsoft.com/office/officeart/2005/8/layout/radial5"/>
    <dgm:cxn modelId="{FB404ECE-D70A-49AE-A99F-990510201AB4}" type="presOf" srcId="{C503D408-8618-456F-9E53-148349ADBA26}" destId="{C8370F76-A38B-4C39-9E08-C5B5B3C81D69}" srcOrd="0" destOrd="0" presId="urn:microsoft.com/office/officeart/2005/8/layout/radial5"/>
    <dgm:cxn modelId="{78A2B4BE-305E-4752-8340-3B95B74E5087}" type="presOf" srcId="{71565CB7-BDFF-41FC-B909-7FDDD80B7F16}" destId="{F886159D-6B4F-4D93-BFBD-E4B1789002D4}" srcOrd="0" destOrd="0" presId="urn:microsoft.com/office/officeart/2005/8/layout/radial5"/>
    <dgm:cxn modelId="{7B60C96F-0F2E-41D0-9EE2-5D14138CD3D0}" srcId="{71565CB7-BDFF-41FC-B909-7FDDD80B7F16}" destId="{84556F1D-4E51-4629-BE6B-41F86D33532D}" srcOrd="0" destOrd="0" parTransId="{6708399F-D922-47A2-AC5D-A7E6AA8B5ABD}" sibTransId="{B611034F-2873-4663-94B9-D06078FAB87B}"/>
    <dgm:cxn modelId="{FBDB132C-E540-454B-B190-AFEE5D5B9C0F}" type="presOf" srcId="{C503D408-8618-456F-9E53-148349ADBA26}" destId="{D5390127-6298-4742-A952-8339187E24C0}" srcOrd="1" destOrd="0" presId="urn:microsoft.com/office/officeart/2005/8/layout/radial5"/>
    <dgm:cxn modelId="{9A9E6668-8788-4565-BC2A-201A3C31D758}" srcId="{84556F1D-4E51-4629-BE6B-41F86D33532D}" destId="{0A29FDEA-1325-4BD7-B7D5-B08FAB06F9D6}" srcOrd="5" destOrd="0" parTransId="{C7A2DF42-664D-4228-AD0E-7CF10320D514}" sibTransId="{13E7491A-F3AF-47E6-9C4F-BD61DF7A15BB}"/>
    <dgm:cxn modelId="{9A5ED452-C31D-435E-80A2-7E0BE3E7F45A}" type="presOf" srcId="{B178FB07-CBC0-48A4-9B6C-D6B449F4C7DA}" destId="{991DF2A7-80AF-4C00-8B71-634385499ACF}" srcOrd="0" destOrd="0" presId="urn:microsoft.com/office/officeart/2005/8/layout/radial5"/>
    <dgm:cxn modelId="{3E751F12-D7AF-46E1-B6BF-C226521D97A4}" type="presParOf" srcId="{F886159D-6B4F-4D93-BFBD-E4B1789002D4}" destId="{EBC3DD53-79E5-46FB-AC21-EB3DF91CF03D}" srcOrd="0" destOrd="0" presId="urn:microsoft.com/office/officeart/2005/8/layout/radial5"/>
    <dgm:cxn modelId="{8BC7CCDC-84A2-4C49-AD84-BC37CF80E2B4}" type="presParOf" srcId="{F886159D-6B4F-4D93-BFBD-E4B1789002D4}" destId="{2EDC7B4B-F921-4FA9-8B56-F4428571B39B}" srcOrd="1" destOrd="0" presId="urn:microsoft.com/office/officeart/2005/8/layout/radial5"/>
    <dgm:cxn modelId="{09D1CBEB-4C1E-42A9-A254-BA9466F38627}" type="presParOf" srcId="{2EDC7B4B-F921-4FA9-8B56-F4428571B39B}" destId="{84A73FC0-AC31-42E9-AE60-99C4D0BF6C61}" srcOrd="0" destOrd="0" presId="urn:microsoft.com/office/officeart/2005/8/layout/radial5"/>
    <dgm:cxn modelId="{49B5DF00-9E43-46B6-8182-2D5672394E25}" type="presParOf" srcId="{F886159D-6B4F-4D93-BFBD-E4B1789002D4}" destId="{94E26EC1-E751-43D6-95BC-7A2D28911302}" srcOrd="2" destOrd="0" presId="urn:microsoft.com/office/officeart/2005/8/layout/radial5"/>
    <dgm:cxn modelId="{B0B0E0CA-C9AB-44A6-ABB6-4E998A895C4C}" type="presParOf" srcId="{F886159D-6B4F-4D93-BFBD-E4B1789002D4}" destId="{C8370F76-A38B-4C39-9E08-C5B5B3C81D69}" srcOrd="3" destOrd="0" presId="urn:microsoft.com/office/officeart/2005/8/layout/radial5"/>
    <dgm:cxn modelId="{528CCAEB-2A9D-4BC3-B578-07F5336FB667}" type="presParOf" srcId="{C8370F76-A38B-4C39-9E08-C5B5B3C81D69}" destId="{D5390127-6298-4742-A952-8339187E24C0}" srcOrd="0" destOrd="0" presId="urn:microsoft.com/office/officeart/2005/8/layout/radial5"/>
    <dgm:cxn modelId="{F1E1585F-35ED-41E8-8BAB-618D25E74008}" type="presParOf" srcId="{F886159D-6B4F-4D93-BFBD-E4B1789002D4}" destId="{FCDFE832-BB6D-4986-85D2-1723254FF24B}" srcOrd="4" destOrd="0" presId="urn:microsoft.com/office/officeart/2005/8/layout/radial5"/>
    <dgm:cxn modelId="{69A08A4D-B968-4040-B5F8-731D80D22C26}" type="presParOf" srcId="{F886159D-6B4F-4D93-BFBD-E4B1789002D4}" destId="{7C4E929B-0D1B-40C7-BCC6-CF4B3AD429EA}" srcOrd="5" destOrd="0" presId="urn:microsoft.com/office/officeart/2005/8/layout/radial5"/>
    <dgm:cxn modelId="{3FA366E4-D90E-43D8-AEDF-3B90640EFEC2}" type="presParOf" srcId="{7C4E929B-0D1B-40C7-BCC6-CF4B3AD429EA}" destId="{D8B58B91-87B4-40DB-A13B-7521C57A932B}" srcOrd="0" destOrd="0" presId="urn:microsoft.com/office/officeart/2005/8/layout/radial5"/>
    <dgm:cxn modelId="{5ABBAD8F-AC2F-4182-8B3B-F3974D0830C1}" type="presParOf" srcId="{F886159D-6B4F-4D93-BFBD-E4B1789002D4}" destId="{50E7B37D-DCAE-4E57-A3F8-BFEDE70D9970}" srcOrd="6" destOrd="0" presId="urn:microsoft.com/office/officeart/2005/8/layout/radial5"/>
    <dgm:cxn modelId="{685BC7A7-7356-4636-865B-CC2FC861CE96}" type="presParOf" srcId="{F886159D-6B4F-4D93-BFBD-E4B1789002D4}" destId="{33E56B74-49E6-433B-A961-94E1195F6C09}" srcOrd="7" destOrd="0" presId="urn:microsoft.com/office/officeart/2005/8/layout/radial5"/>
    <dgm:cxn modelId="{313F256C-5A7D-450D-A925-62C37F79F7E9}" type="presParOf" srcId="{33E56B74-49E6-433B-A961-94E1195F6C09}" destId="{A51747E9-963D-4737-B4A8-AF29305635F6}" srcOrd="0" destOrd="0" presId="urn:microsoft.com/office/officeart/2005/8/layout/radial5"/>
    <dgm:cxn modelId="{A6434F33-A30C-4667-B17F-0FA7B8A6A06D}" type="presParOf" srcId="{F886159D-6B4F-4D93-BFBD-E4B1789002D4}" destId="{6650E41D-C61D-403F-BCD3-6E819231F8C4}" srcOrd="8" destOrd="0" presId="urn:microsoft.com/office/officeart/2005/8/layout/radial5"/>
    <dgm:cxn modelId="{5A590890-7F0B-4A3E-A566-6F261C0D3753}" type="presParOf" srcId="{F886159D-6B4F-4D93-BFBD-E4B1789002D4}" destId="{991DF2A7-80AF-4C00-8B71-634385499ACF}" srcOrd="9" destOrd="0" presId="urn:microsoft.com/office/officeart/2005/8/layout/radial5"/>
    <dgm:cxn modelId="{236D7344-647E-462A-8134-51FDD5BC2F8E}" type="presParOf" srcId="{991DF2A7-80AF-4C00-8B71-634385499ACF}" destId="{D8C43B29-E238-4F3C-9425-F5B21DC38759}" srcOrd="0" destOrd="0" presId="urn:microsoft.com/office/officeart/2005/8/layout/radial5"/>
    <dgm:cxn modelId="{A928E61F-14EC-4710-8677-A845C39F08B8}" type="presParOf" srcId="{F886159D-6B4F-4D93-BFBD-E4B1789002D4}" destId="{EE46E5D3-0160-413F-AF94-A5719891D8FB}" srcOrd="10" destOrd="0" presId="urn:microsoft.com/office/officeart/2005/8/layout/radial5"/>
    <dgm:cxn modelId="{5BE082A7-CF85-45BA-A5B3-559DDD531076}" type="presParOf" srcId="{F886159D-6B4F-4D93-BFBD-E4B1789002D4}" destId="{6F07B5B4-A9D6-450F-8FB6-8177A676BBEF}" srcOrd="11" destOrd="0" presId="urn:microsoft.com/office/officeart/2005/8/layout/radial5"/>
    <dgm:cxn modelId="{045A1B4F-F259-4D7A-80C0-41CA90E7E68E}" type="presParOf" srcId="{6F07B5B4-A9D6-450F-8FB6-8177A676BBEF}" destId="{664B6505-4D1A-4BD1-A610-3043E1921784}" srcOrd="0" destOrd="0" presId="urn:microsoft.com/office/officeart/2005/8/layout/radial5"/>
    <dgm:cxn modelId="{CCD892CA-99B4-41AE-AED1-8392ED8B0CB5}" type="presParOf" srcId="{F886159D-6B4F-4D93-BFBD-E4B1789002D4}" destId="{D140CB06-26F4-4007-BA4E-C4FB58BB3A62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55" y="2130426"/>
            <a:ext cx="924861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109" y="3886200"/>
            <a:ext cx="76165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8526" y="274639"/>
            <a:ext cx="244816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36" y="274639"/>
            <a:ext cx="716314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02" y="4406901"/>
            <a:ext cx="92486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02" y="2906713"/>
            <a:ext cx="92486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036" y="1600201"/>
            <a:ext cx="48056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1035" y="1600201"/>
            <a:ext cx="48056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36" y="1535113"/>
            <a:ext cx="48075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036" y="2174875"/>
            <a:ext cx="480754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7258" y="1535113"/>
            <a:ext cx="4809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7258" y="2174875"/>
            <a:ext cx="48094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37" y="273050"/>
            <a:ext cx="35796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061" y="273051"/>
            <a:ext cx="60826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037" y="1435101"/>
            <a:ext cx="35796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698" y="4800600"/>
            <a:ext cx="65284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2698" y="612775"/>
            <a:ext cx="65284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2698" y="5367338"/>
            <a:ext cx="65284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036" y="274638"/>
            <a:ext cx="97926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36" y="1600201"/>
            <a:ext cx="97926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036" y="6356351"/>
            <a:ext cx="2538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1C81-A916-4C2C-8B32-33854E973C9F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7581" y="6356351"/>
            <a:ext cx="3445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7853" y="6356351"/>
            <a:ext cx="2538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07AC-0DBF-4395-B521-62305228A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362" y="5334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37" y="838200"/>
            <a:ext cx="9611307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4217" y="990600"/>
            <a:ext cx="634709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562" y="443091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5563" y="3505201"/>
            <a:ext cx="3626908" cy="2288043"/>
          </a:xfrm>
          <a:prstGeom prst="rect">
            <a:avLst/>
          </a:prstGeom>
        </p:spPr>
      </p:pic>
      <p:pic>
        <p:nvPicPr>
          <p:cNvPr id="3" name="Picture 2" descr="eee.jpg">
            <a:extLst>
              <a:ext uri="{FF2B5EF4-FFF2-40B4-BE49-F238E27FC236}">
                <a16:creationId xmlns:a16="http://schemas.microsoft.com/office/drawing/2014/main" xmlns="" id="{BA0ED7EB-1892-4A8C-92FD-DABB43B4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362" y="609600"/>
            <a:ext cx="4170945" cy="2694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intel\Desktop\l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73" y="838200"/>
            <a:ext cx="2878858" cy="20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8362" y="3581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পরিবার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9162" y="3352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বন্ধু-বান্ধব</a:t>
            </a:r>
            <a:endParaRPr lang="en-US" sz="32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8762" y="5943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অন্যান্য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32110" y="533401"/>
            <a:ext cx="7525834" cy="101566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6054" y="1905000"/>
            <a:ext cx="9067271" cy="452431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          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           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           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           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          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কমাতে</a:t>
            </a:r>
            <a:endParaRPr lang="en-US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3364" y="914401"/>
            <a:ext cx="9339289" cy="101566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382" y="2362201"/>
            <a:ext cx="9647198" cy="35394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প্রযুক্তিকে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(ICT)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ctr">
              <a:lnSpc>
                <a:spcPct val="150000"/>
              </a:lnSpc>
            </a:pP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ICT-Information and Communication Technology </a:t>
            </a:r>
          </a:p>
          <a:p>
            <a:pPr lvl="0" algn="ctr"/>
            <a:endParaRPr lang="en-US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325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73162" y="990600"/>
            <a:ext cx="7797853" cy="553997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48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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8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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48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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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8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362" y="457200"/>
            <a:ext cx="9520634" cy="101566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5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962" y="2057400"/>
            <a:ext cx="3626910" cy="203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362" y="5105400"/>
            <a:ext cx="383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562" y="304800"/>
            <a:ext cx="3936346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4962" y="5105400"/>
            <a:ext cx="200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bn-IN" sz="4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1782762" y="609600"/>
            <a:ext cx="5791200" cy="83099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5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361" y="2133600"/>
            <a:ext cx="3898927" cy="327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2011362" y="609600"/>
            <a:ext cx="6400800" cy="83099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intel\Desktop\email-hos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7" t="13312" r="4831" b="16071"/>
          <a:stretch>
            <a:fillRect/>
          </a:stretch>
        </p:blipFill>
        <p:spPr bwMode="auto">
          <a:xfrm rot="2035324">
            <a:off x="7270998" y="2954048"/>
            <a:ext cx="3009230" cy="20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3162" y="5791200"/>
            <a:ext cx="417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4762" y="5562600"/>
            <a:ext cx="417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32F37D-3C3E-4E2D-A4DD-4B5F32B74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362" y="1600200"/>
            <a:ext cx="4646418" cy="35052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336" y="1295400"/>
            <a:ext cx="4647389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9780" y="5569803"/>
            <a:ext cx="417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962" y="5410200"/>
            <a:ext cx="417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1782762" y="454152"/>
            <a:ext cx="5791200" cy="83099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87362" y="990600"/>
          <a:ext cx="9677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3DD53-79E5-46FB-AC21-EB3DF91CF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BC3DD53-79E5-46FB-AC21-EB3DF91CF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DC7B4B-F921-4FA9-8B56-F4428571B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EDC7B4B-F921-4FA9-8B56-F4428571B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26EC1-E751-43D6-95BC-7A2D28911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4E26EC1-E751-43D6-95BC-7A2D28911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70F76-A38B-4C39-9E08-C5B5B3C81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C8370F76-A38B-4C39-9E08-C5B5B3C81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FE832-BB6D-4986-85D2-1723254FF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CDFE832-BB6D-4986-85D2-1723254FF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E929B-0D1B-40C7-BCC6-CF4B3AD42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C4E929B-0D1B-40C7-BCC6-CF4B3AD42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7B37D-DCAE-4E57-A3F8-BFEDE70D9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50E7B37D-DCAE-4E57-A3F8-BFEDE70D9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E56B74-49E6-433B-A961-94E1195F6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33E56B74-49E6-433B-A961-94E1195F6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0E41D-C61D-403F-BCD3-6E819231F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6650E41D-C61D-403F-BCD3-6E819231F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DF2A7-80AF-4C00-8B71-634385499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991DF2A7-80AF-4C00-8B71-634385499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6E5D3-0160-413F-AF94-A5719891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EE46E5D3-0160-413F-AF94-A5719891D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7B5B4-A9D6-450F-8FB6-8177A676B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F07B5B4-A9D6-450F-8FB6-8177A676B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40CB06-26F4-4007-BA4E-C4FB58BB3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D140CB06-26F4-4007-BA4E-C4FB58BB3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762" y="366891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C:\Users\User\Desktop\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962" y="2133600"/>
            <a:ext cx="3276600" cy="3844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715962" y="609600"/>
            <a:ext cx="9677400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51 -0.23982 C 0.055 -0.23982 0.10854 -0.14792 0.10854 -0.03449 C 0.10854 0.07893 0.055 0.17129 -0.01051 0.17129 C -0.07646 0.17129 -0.12956 0.07893 -0.12956 -0.03449 C -0.12956 -0.14792 -0.07646 -0.23982 -0.01051 -0.23982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2" y="2286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1706562" y="412230"/>
            <a:ext cx="7010399" cy="83099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487362" y="1510129"/>
            <a:ext cx="9982200" cy="458587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 2"/>
              <a:buChar char="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 2"/>
              <a:buChar char="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পাঠ্যবইগুলো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2"/>
              </a:rPr>
              <a:t>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905000"/>
            <a:ext cx="5259017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ইয়াদ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০১৭১৪-৮৩৬৬৫৩</a:t>
            </a:r>
            <a:endParaRPr lang="en-US" sz="3200" dirty="0">
              <a:ln w="11430"/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382" y="990600"/>
            <a:ext cx="438818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5561" y="1752601"/>
            <a:ext cx="5745164" cy="403187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/>
            <a:r>
              <a:rPr lang="bn-BD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১০ম </a:t>
            </a:r>
          </a:p>
          <a:p>
            <a:pPr algn="ctr"/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  </a:t>
            </a:r>
          </a:p>
          <a:p>
            <a:pPr lvl="0" algn="ctr"/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:১৯/০৬/২০২০ </a:t>
            </a:r>
            <a:r>
              <a:rPr lang="en-US" sz="32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5162" y="838200"/>
            <a:ext cx="438818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63" y="304800"/>
            <a:ext cx="76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362" y="304800"/>
            <a:ext cx="10439400" cy="6400800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3459162" y="457200"/>
            <a:ext cx="3352800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743691" y="1240536"/>
            <a:ext cx="9268671" cy="156966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743691" y="2895600"/>
            <a:ext cx="9268671" cy="206210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715962" y="5032248"/>
            <a:ext cx="9268671" cy="156966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715962" y="1752600"/>
            <a:ext cx="9250362" cy="249299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639762" y="4343400"/>
            <a:ext cx="9296400" cy="196977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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     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3078162" y="609600"/>
            <a:ext cx="3835312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62" y="2286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62" y="2286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3306762" y="762000"/>
            <a:ext cx="3835312" cy="9233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715962" y="2133600"/>
            <a:ext cx="9372600" cy="83099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715962" y="3429000"/>
            <a:ext cx="9372600" cy="175432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62" y="290691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3230562" y="457200"/>
            <a:ext cx="4191000" cy="7078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Users\User\Desktop\p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1362" y="1371600"/>
            <a:ext cx="3886200" cy="5092542"/>
          </a:xfrm>
          <a:prstGeom prst="rect">
            <a:avLst/>
          </a:prstGeom>
          <a:noFill/>
        </p:spPr>
      </p:pic>
      <p:pic>
        <p:nvPicPr>
          <p:cNvPr id="4" name="Picture 2" descr="C:\Users\intel\Desktop\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62" y="1295400"/>
            <a:ext cx="405157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762" y="2286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3763962" y="381000"/>
            <a:ext cx="2971800" cy="83099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162" y="12192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তথ্য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বিনিময়ের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মাধ্যম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হিসেবে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ব্যবহার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হচ্ছে</a:t>
            </a:r>
            <a:r>
              <a:rPr lang="en-US" sz="4000" dirty="0" smtClean="0">
                <a:latin typeface="NikoshBAN"/>
              </a:rPr>
              <a:t>?</a:t>
            </a:r>
            <a:endParaRPr lang="en-US" sz="4000" dirty="0"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7762" y="2209800"/>
            <a:ext cx="3733800" cy="403187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buFont typeface="Wingdings"/>
              <a:buChar char="v"/>
            </a:pP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40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/>
              <a:buChar char="v"/>
            </a:pP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রেডিও</a:t>
            </a:r>
            <a:endParaRPr lang="en-US" sz="40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lvl="0">
              <a:buFont typeface="Wingdings"/>
              <a:buChar char="v"/>
            </a:pP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ইন্টারনেট</a:t>
            </a:r>
            <a:endParaRPr lang="en-US" sz="40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lvl="0">
              <a:buFont typeface="Wingdings"/>
              <a:buChar char="v"/>
            </a:pP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মোবাইল</a:t>
            </a:r>
            <a:endParaRPr lang="en-US" sz="40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lvl="0">
              <a:buFont typeface="Wingdings"/>
              <a:buChar char="v"/>
            </a:pPr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ই-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মেইল</a:t>
            </a:r>
            <a:endParaRPr lang="en-US" sz="48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lvl="0"/>
            <a:r>
              <a:rPr lang="en-US" sz="4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en-US" sz="4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কম্পিউটার</a:t>
            </a:r>
            <a:endParaRPr lang="en-US" sz="48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62" y="2286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3154362" y="609600"/>
            <a:ext cx="389892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41A837-8AAC-4763-8585-67963E7FABA6}"/>
              </a:ext>
            </a:extLst>
          </p:cNvPr>
          <p:cNvSpPr txBox="1"/>
          <p:nvPr/>
        </p:nvSpPr>
        <p:spPr>
          <a:xfrm>
            <a:off x="868362" y="4800600"/>
            <a:ext cx="9372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kil\Pictures\PHOTO\tttttt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162" y="1905000"/>
            <a:ext cx="4419600" cy="278626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762" y="366891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FF904-6A45-4926-BB2C-F0259BA32694}"/>
              </a:ext>
            </a:extLst>
          </p:cNvPr>
          <p:cNvSpPr txBox="1">
            <a:spLocks/>
          </p:cNvSpPr>
          <p:nvPr/>
        </p:nvSpPr>
        <p:spPr>
          <a:xfrm>
            <a:off x="2810854" y="521438"/>
            <a:ext cx="5168344" cy="926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/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 ধন্যবাদ 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762" y="1600200"/>
            <a:ext cx="8558287" cy="46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62" y="3810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5962" y="3124200"/>
            <a:ext cx="9520634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১১.১.১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ব্যক্তি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সমাজ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রাষ্ট্রীয়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জীবনে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আদান-প্রদানের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গুরুত্ব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ব্যাখ্যা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। </a:t>
            </a:r>
            <a:endParaRPr lang="bn-BD" sz="3200" dirty="0" smtClean="0">
              <a:solidFill>
                <a:srgbClr val="0070C0"/>
              </a:solidFill>
              <a:latin typeface="NikoshBAN"/>
            </a:endParaRPr>
          </a:p>
          <a:p>
            <a:endParaRPr lang="bn-BD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2962" y="1143000"/>
            <a:ext cx="3808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শিখনফল</a:t>
            </a:r>
            <a:r>
              <a:rPr lang="en-US" sz="6000" dirty="0" smtClean="0">
                <a:latin typeface="NikoshBAN"/>
              </a:rPr>
              <a:t> </a:t>
            </a:r>
            <a:endParaRPr lang="en-US" sz="6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6054" y="838201"/>
            <a:ext cx="9339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আমরা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একটি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ভিডিও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দেখি</a:t>
            </a:r>
            <a:r>
              <a:rPr lang="en-US" sz="6000" dirty="0" smtClean="0">
                <a:latin typeface="NikoshBAN"/>
              </a:rPr>
              <a:t>  </a:t>
            </a:r>
            <a:endParaRPr lang="en-US" sz="6000" dirty="0">
              <a:latin typeface="NikoshBAN"/>
            </a:endParaRPr>
          </a:p>
        </p:txBody>
      </p:sp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15339" y="3200400"/>
          <a:ext cx="5243905" cy="431800"/>
        </p:xfrm>
        <a:graphic>
          <a:graphicData uri="http://schemas.openxmlformats.org/presentationml/2006/ole">
            <p:oleObj spid="_x0000_s1027" name="Packager Shell Object" showAsIcon="1" r:id="rId3" imgW="441036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62" y="304800"/>
            <a:ext cx="10439400" cy="64149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070" b="50832"/>
          <a:stretch/>
        </p:blipFill>
        <p:spPr>
          <a:xfrm>
            <a:off x="725381" y="1371600"/>
            <a:ext cx="3264218" cy="50442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39" b="50832"/>
          <a:stretch/>
        </p:blipFill>
        <p:spPr>
          <a:xfrm flipH="1">
            <a:off x="6347088" y="1371601"/>
            <a:ext cx="3282808" cy="5105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25382" y="457200"/>
            <a:ext cx="97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আমরা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ছবিতে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দেখছি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দুজন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মোবাইলে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কথা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বলছে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62" y="3810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5562" y="990600"/>
            <a:ext cx="8153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আজকের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পাঠে</a:t>
            </a:r>
            <a:r>
              <a:rPr lang="en-US" sz="4000" dirty="0" smtClean="0">
                <a:latin typeface="NikoshBAN"/>
              </a:rPr>
              <a:t>  </a:t>
            </a:r>
            <a:r>
              <a:rPr lang="en-US" sz="4000" dirty="0" err="1" smtClean="0">
                <a:latin typeface="NikoshBAN"/>
              </a:rPr>
              <a:t>আমরা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যা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শিখবো</a:t>
            </a:r>
            <a:r>
              <a:rPr lang="en-US" sz="4000" dirty="0" smtClean="0">
                <a:latin typeface="NikoshBAN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5562" y="2209800"/>
            <a:ext cx="8341889" cy="3631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 smtClean="0">
                <a:latin typeface="NikoshBAN"/>
                <a:sym typeface="Wingdings"/>
              </a:rPr>
              <a:t> </a:t>
            </a:r>
            <a:r>
              <a:rPr lang="en-US" sz="4000" dirty="0" err="1" smtClean="0">
                <a:latin typeface="NikoshBAN"/>
              </a:rPr>
              <a:t>তথ্য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কী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এর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গুরুত্ব</a:t>
            </a:r>
            <a:endParaRPr lang="en-US" sz="4000" dirty="0" smtClean="0">
              <a:latin typeface="NikoshBAN"/>
            </a:endParaRPr>
          </a:p>
          <a:p>
            <a:pPr algn="ctr">
              <a:lnSpc>
                <a:spcPct val="200000"/>
              </a:lnSpc>
            </a:pPr>
            <a:r>
              <a:rPr lang="en-US" sz="4000" dirty="0">
                <a:latin typeface="NikoshBAN"/>
              </a:rPr>
              <a:t> </a:t>
            </a:r>
            <a:r>
              <a:rPr lang="en-US" sz="4000" dirty="0" smtClean="0">
                <a:latin typeface="NikoshBAN"/>
                <a:sym typeface="Wingdings"/>
              </a:rPr>
              <a:t> </a:t>
            </a:r>
            <a:r>
              <a:rPr lang="en-US" sz="4000" dirty="0" err="1" smtClean="0">
                <a:latin typeface="NikoshBAN"/>
              </a:rPr>
              <a:t>তথ্য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বিনিময়ের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গুরুত্ব</a:t>
            </a:r>
            <a:r>
              <a:rPr lang="en-US" sz="4000" dirty="0" smtClean="0">
                <a:latin typeface="NikoshBAN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4000" dirty="0">
                <a:latin typeface="NikoshBAN"/>
              </a:rPr>
              <a:t> </a:t>
            </a:r>
            <a:r>
              <a:rPr lang="en-US" sz="4000" dirty="0" smtClean="0">
                <a:latin typeface="NikoshBAN"/>
              </a:rPr>
              <a:t>    </a:t>
            </a:r>
            <a:r>
              <a:rPr lang="en-US" sz="4000" dirty="0" smtClean="0">
                <a:latin typeface="NikoshBAN"/>
                <a:sym typeface="Wingdings"/>
              </a:rPr>
              <a:t> </a:t>
            </a:r>
            <a:r>
              <a:rPr lang="en-US" sz="4000" dirty="0" err="1" smtClean="0">
                <a:latin typeface="NikoshBAN"/>
              </a:rPr>
              <a:t>তথ্য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যোগাযোগ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প্রযুক্তি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2" y="3810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3364" y="2971801"/>
            <a:ext cx="10155343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endParaRPr lang="en-US" sz="36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3453" y="914401"/>
            <a:ext cx="6709780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90673" y="1778438"/>
            <a:ext cx="10484035" cy="344709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lvl="0" algn="ctr"/>
            <a:endParaRPr lang="en-US" sz="10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40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  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ধারায়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1762" y="609600"/>
            <a:ext cx="7597617" cy="101566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6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62" y="304800"/>
            <a:ext cx="10439400" cy="618630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7400" y="2209801"/>
            <a:ext cx="9248616" cy="409342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endParaRPr lang="en-US" sz="40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endParaRPr lang="en-US" sz="40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4800" y="838200"/>
            <a:ext cx="6256417" cy="9233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54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5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555</Words>
  <Application>Microsoft Office PowerPoint</Application>
  <PresentationFormat>Custom</PresentationFormat>
  <Paragraphs>631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124</cp:revision>
  <dcterms:created xsi:type="dcterms:W3CDTF">2020-06-19T02:44:15Z</dcterms:created>
  <dcterms:modified xsi:type="dcterms:W3CDTF">2020-06-20T08:46:19Z</dcterms:modified>
</cp:coreProperties>
</file>