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84" r:id="rId2"/>
    <p:sldId id="285" r:id="rId3"/>
    <p:sldId id="286" r:id="rId4"/>
    <p:sldId id="287" r:id="rId5"/>
    <p:sldId id="289" r:id="rId6"/>
    <p:sldId id="268" r:id="rId7"/>
    <p:sldId id="270" r:id="rId8"/>
    <p:sldId id="271" r:id="rId9"/>
    <p:sldId id="276" r:id="rId10"/>
    <p:sldId id="275" r:id="rId11"/>
    <p:sldId id="274" r:id="rId12"/>
    <p:sldId id="273" r:id="rId13"/>
    <p:sldId id="272" r:id="rId14"/>
    <p:sldId id="277" r:id="rId15"/>
    <p:sldId id="283" r:id="rId16"/>
    <p:sldId id="281" r:id="rId17"/>
    <p:sldId id="280" r:id="rId18"/>
    <p:sldId id="279" r:id="rId19"/>
    <p:sldId id="278" r:id="rId20"/>
    <p:sldId id="269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27B73-383E-457A-8084-006595E23859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B4BE5-9A79-42B9-8332-E794985D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4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7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3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63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0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54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2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7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9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1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8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2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5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2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1F9E2E3-8DA5-42FD-BA39-A96A4727A3D0}"/>
              </a:ext>
            </a:extLst>
          </p:cNvPr>
          <p:cNvSpPr/>
          <p:nvPr/>
        </p:nvSpPr>
        <p:spPr>
          <a:xfrm>
            <a:off x="762002" y="1"/>
            <a:ext cx="6338750" cy="1862048"/>
          </a:xfrm>
          <a:prstGeom prst="rect">
            <a:avLst/>
          </a:prstGeom>
        </p:spPr>
        <p:txBody>
          <a:bodyPr wrap="none" lIns="91408" tIns="45702" rIns="91408" bIns="45702" numCol="1">
            <a:prstTxWarp prst="textChevron">
              <a:avLst/>
            </a:prstTxWarp>
            <a:spAutoFit/>
          </a:bodyPr>
          <a:lstStyle/>
          <a:p>
            <a:r>
              <a:rPr lang="en-US" sz="115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11500" b="1" dirty="0">
              <a:solidFill>
                <a:srgbClr val="D60093"/>
              </a:solidFill>
            </a:endParaRP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58" y="0"/>
            <a:ext cx="1796145" cy="1741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747332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01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609600"/>
            <a:ext cx="7086599" cy="1077218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Open at page 18. Look at the pictures. What can you see in the pictures?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2618" r="4616" b="10982"/>
          <a:stretch/>
        </p:blipFill>
        <p:spPr bwMode="auto">
          <a:xfrm>
            <a:off x="914400" y="2576946"/>
            <a:ext cx="3352799" cy="38809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2277" r="10452" b="6919"/>
          <a:stretch/>
        </p:blipFill>
        <p:spPr bwMode="auto">
          <a:xfrm>
            <a:off x="4573188" y="2576946"/>
            <a:ext cx="3427811" cy="38809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213" y="0"/>
            <a:ext cx="172879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85800"/>
            <a:ext cx="701040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look and say after me.</a:t>
            </a:r>
          </a:p>
        </p:txBody>
      </p:sp>
      <p:pic>
        <p:nvPicPr>
          <p:cNvPr id="1026" name="Picture 2" descr="C:\Users\BC\Downloads\d8989768756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4946"/>
            <a:ext cx="3429000" cy="264001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C\Downloads\d4545346754327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"/>
          <a:stretch/>
        </p:blipFill>
        <p:spPr bwMode="auto">
          <a:xfrm>
            <a:off x="4495800" y="1814947"/>
            <a:ext cx="3429000" cy="26400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4687669"/>
            <a:ext cx="34290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traffic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4648200"/>
            <a:ext cx="34290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Intersection </a:t>
            </a:r>
          </a:p>
        </p:txBody>
      </p:sp>
      <p:pic>
        <p:nvPicPr>
          <p:cNvPr id="13" name="Picture 12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997" y="0"/>
            <a:ext cx="114300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BC\Downloads\d6767589087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352800" cy="273627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990600"/>
            <a:ext cx="685800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look and say after me.</a:t>
            </a:r>
          </a:p>
        </p:txBody>
      </p:sp>
      <p:pic>
        <p:nvPicPr>
          <p:cNvPr id="2051" name="Picture 3" descr="C:\Users\BC\Downloads\fgfg56467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429000" cy="273627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419600" y="1981200"/>
            <a:ext cx="3505200" cy="27362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4963180"/>
            <a:ext cx="34290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Traffic light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4963180"/>
            <a:ext cx="34290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overtaking</a:t>
            </a:r>
          </a:p>
        </p:txBody>
      </p:sp>
      <p:pic>
        <p:nvPicPr>
          <p:cNvPr id="14" name="Picture 13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0"/>
            <a:ext cx="1143003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685800"/>
            <a:ext cx="685800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look and say after me.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37289" r="55560" b="54456"/>
          <a:stretch/>
        </p:blipFill>
        <p:spPr bwMode="auto">
          <a:xfrm>
            <a:off x="4495800" y="1676400"/>
            <a:ext cx="3429000" cy="281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200" y="4734580"/>
            <a:ext cx="34290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horn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4734580"/>
            <a:ext cx="34290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Hospital </a:t>
            </a:r>
          </a:p>
        </p:txBody>
      </p:sp>
      <p:pic>
        <p:nvPicPr>
          <p:cNvPr id="1028" name="Picture 4" descr="C:\Users\BC\Downloads\d67674565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399"/>
            <a:ext cx="3275413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0"/>
            <a:ext cx="114300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838200"/>
            <a:ext cx="685800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look and say after me.</a:t>
            </a:r>
          </a:p>
        </p:txBody>
      </p:sp>
      <p:pic>
        <p:nvPicPr>
          <p:cNvPr id="3075" name="Picture 3" descr="C:\Users\BC\Downloads\d5656565676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1752600"/>
            <a:ext cx="3422073" cy="2819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C\Downloads\d34232317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1"/>
          <a:stretch/>
        </p:blipFill>
        <p:spPr bwMode="auto">
          <a:xfrm>
            <a:off x="914400" y="1752600"/>
            <a:ext cx="3429000" cy="2819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4734580"/>
            <a:ext cx="34290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4724400"/>
            <a:ext cx="34290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Zebra crossing </a:t>
            </a:r>
          </a:p>
        </p:txBody>
      </p:sp>
      <p:pic>
        <p:nvPicPr>
          <p:cNvPr id="13" name="Picture 12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0"/>
            <a:ext cx="121920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Creation of Dulal\Creation of Dulal\Family pic\20200114_1527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3" t="10221" r="21049" b="8758"/>
          <a:stretch/>
        </p:blipFill>
        <p:spPr bwMode="auto">
          <a:xfrm>
            <a:off x="1143000" y="2514600"/>
            <a:ext cx="6172200" cy="3449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Callout 9"/>
          <p:cNvSpPr/>
          <p:nvPr/>
        </p:nvSpPr>
        <p:spPr>
          <a:xfrm>
            <a:off x="1143000" y="381000"/>
            <a:ext cx="6172200" cy="19050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those pictures are traffic rules.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0"/>
            <a:ext cx="137160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59825" y="6457890"/>
            <a:ext cx="3659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b="1" kern="0" dirty="0">
                <a:solidFill>
                  <a:srgbClr val="FF0000"/>
                </a:solidFill>
                <a:latin typeface="Times New Roman" pitchFamily="18" charset="0"/>
              </a:rPr>
              <a:t>Email:</a:t>
            </a:r>
            <a:r>
              <a:rPr lang="en-US" sz="2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b="1" kern="0" dirty="0">
                <a:solidFill>
                  <a:srgbClr val="FF0000"/>
                </a:solidFill>
                <a:latin typeface="Times New Roman" pitchFamily="18" charset="0"/>
              </a:rPr>
              <a:t>@gmail.com </a:t>
            </a:r>
            <a:endParaRPr lang="en-US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81000"/>
            <a:ext cx="670560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W.C.W.</a:t>
            </a:r>
            <a:endParaRPr lang="en-US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743200"/>
            <a:ext cx="6705600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are going to play a game now.</a:t>
            </a:r>
          </a:p>
          <a:p>
            <a:pPr algn="ctr"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Follow me. Listen and do.</a:t>
            </a:r>
          </a:p>
          <a:p>
            <a:pPr algn="ctr"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“Stand up” </a:t>
            </a:r>
          </a:p>
          <a:p>
            <a:pPr lvl="0" algn="ctr"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sit down.” </a:t>
            </a:r>
          </a:p>
          <a:p>
            <a:pPr lvl="0" algn="ctr"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 up” </a:t>
            </a:r>
          </a:p>
          <a:p>
            <a:pPr lvl="0" algn="ctr">
              <a:defRPr/>
            </a:pPr>
            <a:r>
              <a:rPr lang="en-US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en-US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sit down.”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5562600"/>
            <a:ext cx="34290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Ok, Thanks to all.</a:t>
            </a:r>
          </a:p>
        </p:txBody>
      </p:sp>
      <p:pic>
        <p:nvPicPr>
          <p:cNvPr id="4098" name="Picture 2" descr="D:\Creation of Dulal\Creation of Dulal\EIA\EIA\EIA_PTF\1.TEACHER\1.CLASSROOM\4 POSTER\Commands\Commands &amp; Instructions 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6859" r="34629" b="75909"/>
          <a:stretch/>
        </p:blipFill>
        <p:spPr bwMode="auto">
          <a:xfrm>
            <a:off x="990600" y="1143000"/>
            <a:ext cx="1600200" cy="1433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Creation of Dulal\Creation of Dulal\EIA\EIA\EIA_PTF\1.TEACHER\1.CLASSROOM\4 POSTER\Commands\Commands &amp; Instructions 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5" t="20969" r="20725" b="61818"/>
          <a:stretch/>
        </p:blipFill>
        <p:spPr bwMode="auto">
          <a:xfrm>
            <a:off x="6172200" y="1144370"/>
            <a:ext cx="1524000" cy="1432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0"/>
            <a:ext cx="137160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446782"/>
            <a:ext cx="6705600" cy="107721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work. We use “</a:t>
            </a:r>
            <a:r>
              <a:rPr lang="en-US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not” </a:t>
            </a:r>
            <a:r>
              <a:rPr lang="en-US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make negative instructions.</a:t>
            </a:r>
            <a:endParaRPr lang="en-US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Creation of Dulal\Creation of Dulal\EIA\EIA\EIA_PTF\1.TEACHER\1.CLASSROOM\4 POSTER\Describing Classroom Activities\Introducing each oth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29583" r="44233" b="2392"/>
          <a:stretch/>
        </p:blipFill>
        <p:spPr bwMode="auto">
          <a:xfrm>
            <a:off x="3124200" y="1676400"/>
            <a:ext cx="2514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1066800" y="3643746"/>
            <a:ext cx="6629400" cy="28332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Close the book.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close the book.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Open the window.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open the window.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a circle.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a circle.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0"/>
            <a:ext cx="137160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52400"/>
            <a:ext cx="6858000" cy="273921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you know close</a:t>
            </a:r>
            <a:r>
              <a:rPr lang="en-US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open, make are verbs.</a:t>
            </a:r>
            <a:r>
              <a:rPr lang="en-US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have used </a:t>
            </a:r>
            <a:r>
              <a:rPr lang="en-US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</a:t>
            </a:r>
            <a:r>
              <a:rPr lang="en-US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before verb to </a:t>
            </a:r>
            <a:r>
              <a:rPr lang="en-US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negative sentences. </a:t>
            </a:r>
          </a:p>
          <a:p>
            <a:pPr lvl="0" algn="ctr"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Do not + verb) </a:t>
            </a:r>
          </a:p>
          <a:p>
            <a:pPr lvl="0" algn="ctr"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Now use “</a:t>
            </a: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not</a:t>
            </a:r>
            <a:r>
              <a:rPr lang="en-US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and make negative sentences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914400" y="3981510"/>
            <a:ext cx="6858000" cy="257169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Close the box.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Cut your nails.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Show me your pen.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Toys\Pictur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02447"/>
            <a:ext cx="3276602" cy="1112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0"/>
            <a:ext cx="121920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743199" y="228600"/>
            <a:ext cx="3352801" cy="2325707"/>
            <a:chOff x="2743199" y="228600"/>
            <a:chExt cx="3352801" cy="2325707"/>
          </a:xfrm>
        </p:grpSpPr>
        <p:grpSp>
          <p:nvGrpSpPr>
            <p:cNvPr id="7" name="Group 6"/>
            <p:cNvGrpSpPr/>
            <p:nvPr/>
          </p:nvGrpSpPr>
          <p:grpSpPr>
            <a:xfrm>
              <a:off x="2743199" y="228600"/>
              <a:ext cx="3352801" cy="1523999"/>
              <a:chOff x="1338307" y="1079040"/>
              <a:chExt cx="5867402" cy="129224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338307" y="1079040"/>
                <a:ext cx="5867402" cy="1236144"/>
                <a:chOff x="1371599" y="1376450"/>
                <a:chExt cx="6453883" cy="1898510"/>
              </a:xfrm>
            </p:grpSpPr>
            <p:pic>
              <p:nvPicPr>
                <p:cNvPr id="11" name="Picture 10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984733" y="1376450"/>
                  <a:ext cx="1074800" cy="1885434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pic>
            <p:pic>
              <p:nvPicPr>
                <p:cNvPr id="13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1" y="1376450"/>
                  <a:ext cx="2954271" cy="189851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</p:pic>
            <p:pic>
              <p:nvPicPr>
                <p:cNvPr id="14" name="Picture 1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599" y="1376450"/>
                  <a:ext cx="2717426" cy="182716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extLst/>
              </p:spPr>
            </p:pic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5" name="Rectangle 14"/>
            <p:cNvSpPr/>
            <p:nvPr/>
          </p:nvSpPr>
          <p:spPr>
            <a:xfrm>
              <a:off x="2743200" y="1600200"/>
              <a:ext cx="3352800" cy="95410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EVALUATION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65994" r="10452" b="11600"/>
          <a:stretch/>
        </p:blipFill>
        <p:spPr bwMode="auto">
          <a:xfrm>
            <a:off x="990600" y="2895601"/>
            <a:ext cx="6858000" cy="35622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DPE 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599" y="0"/>
            <a:ext cx="129540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2290952" y="3259089"/>
            <a:ext cx="6640547" cy="84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endParaRPr lang="en-US" sz="1286"/>
          </a:p>
        </p:txBody>
      </p:sp>
      <p:sp>
        <p:nvSpPr>
          <p:cNvPr id="2" name="Rectangle 1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endParaRPr lang="en-US" sz="1286"/>
          </a:p>
        </p:txBody>
      </p:sp>
      <p:sp>
        <p:nvSpPr>
          <p:cNvPr id="4" name="Rectangle 3"/>
          <p:cNvSpPr/>
          <p:nvPr/>
        </p:nvSpPr>
        <p:spPr>
          <a:xfrm>
            <a:off x="1981201" y="785479"/>
            <a:ext cx="5181600" cy="2191717"/>
          </a:xfrm>
          <a:prstGeom prst="rect">
            <a:avLst/>
          </a:prstGeom>
        </p:spPr>
        <p:txBody>
          <a:bodyPr wrap="square" lIns="91408" tIns="45702" rIns="91408" bIns="45702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Md. Abdul Kader</a:t>
            </a:r>
          </a:p>
          <a:p>
            <a:pPr algn="ctr"/>
            <a:r>
              <a:rPr lang="en-US" sz="3214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214" dirty="0" err="1">
                <a:latin typeface="Times New Roman" pitchFamily="18" charset="0"/>
                <a:cs typeface="Times New Roman" pitchFamily="18" charset="0"/>
              </a:rPr>
              <a:t>Borni</a:t>
            </a:r>
            <a:r>
              <a:rPr lang="en-US" sz="3214" dirty="0">
                <a:latin typeface="Times New Roman" pitchFamily="18" charset="0"/>
                <a:cs typeface="Times New Roman" pitchFamily="18" charset="0"/>
              </a:rPr>
              <a:t> Govt. primary School,</a:t>
            </a:r>
          </a:p>
          <a:p>
            <a:pPr algn="ctr"/>
            <a:r>
              <a:rPr lang="en-US" sz="3214" dirty="0" err="1">
                <a:latin typeface="Times New Roman" pitchFamily="18" charset="0"/>
                <a:cs typeface="Times New Roman" pitchFamily="18" charset="0"/>
              </a:rPr>
              <a:t>Companiganj</a:t>
            </a:r>
            <a:r>
              <a:rPr lang="en-US" sz="3214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14" dirty="0" err="1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3214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3586809"/>
            <a:ext cx="6629401" cy="2807271"/>
          </a:xfrm>
          <a:prstGeom prst="rect">
            <a:avLst/>
          </a:prstGeom>
        </p:spPr>
        <p:txBody>
          <a:bodyPr wrap="square" lIns="91408" tIns="45702" rIns="91408" bIns="45702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 :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: English for today</a:t>
            </a:r>
          </a:p>
          <a:p>
            <a:pPr algn="ctr"/>
            <a:r>
              <a:rPr lang="en-US" sz="3214" dirty="0"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sz="3214" dirty="0" smtClean="0">
                <a:latin typeface="Times New Roman" pitchFamily="18" charset="0"/>
                <a:cs typeface="Times New Roman" pitchFamily="18" charset="0"/>
              </a:rPr>
              <a:t>8 </a:t>
            </a:r>
            <a:endParaRPr lang="en-US" sz="3214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14" dirty="0">
                <a:latin typeface="Times New Roman" pitchFamily="18" charset="0"/>
                <a:cs typeface="Times New Roman" pitchFamily="18" charset="0"/>
              </a:rPr>
              <a:t>Lesson: 1-2 </a:t>
            </a:r>
            <a:r>
              <a:rPr lang="en-US" sz="3214" dirty="0" smtClean="0">
                <a:latin typeface="Times New Roman" pitchFamily="18" charset="0"/>
                <a:cs typeface="Times New Roman" pitchFamily="18" charset="0"/>
              </a:rPr>
              <a:t>(Traffic lights)</a:t>
            </a:r>
            <a:endParaRPr lang="en-US" sz="3214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14" dirty="0"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US" sz="3214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14" dirty="0"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3572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" y="306934"/>
            <a:ext cx="2687731" cy="957094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en-US" sz="2786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 IDENTITY</a:t>
            </a:r>
          </a:p>
        </p:txBody>
      </p:sp>
      <p:pic>
        <p:nvPicPr>
          <p:cNvPr id="10" name="Picture 9" descr="Kader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910" y="177214"/>
            <a:ext cx="2229092" cy="24897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1" y="4220028"/>
            <a:ext cx="2687731" cy="957094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2" rIns="91408" bIns="45702" rtlCol="0" anchor="ctr"/>
          <a:lstStyle/>
          <a:p>
            <a:pPr algn="ctr"/>
            <a:r>
              <a:rPr lang="en-US" sz="2786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LEASON IDENTITY</a:t>
            </a:r>
          </a:p>
        </p:txBody>
      </p:sp>
    </p:spTree>
    <p:extLst>
      <p:ext uri="{BB962C8B-B14F-4D97-AF65-F5344CB8AC3E}">
        <p14:creationId xmlns:p14="http://schemas.microsoft.com/office/powerpoint/2010/main" val="8211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14399" y="381000"/>
            <a:ext cx="7077077" cy="607689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Write negative instructions to use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 +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 out.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 in the sun.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Drive carefully.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a square.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your bag.</a:t>
            </a:r>
          </a:p>
          <a:p>
            <a:pPr marL="514350" indent="-514350">
              <a:buAutoNum type="arabicParenR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triped Right Arrow 6"/>
          <p:cNvSpPr/>
          <p:nvPr/>
        </p:nvSpPr>
        <p:spPr>
          <a:xfrm>
            <a:off x="914399" y="381000"/>
            <a:ext cx="3810002" cy="762001"/>
          </a:xfrm>
          <a:prstGeom prst="striped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Home 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"/>
            <a:ext cx="1752599" cy="762001"/>
          </a:xfrm>
          <a:prstGeom prst="rect">
            <a:avLst/>
          </a:prstGeom>
          <a:ln w="6350">
            <a:noFill/>
          </a:ln>
        </p:spPr>
      </p:pic>
      <p:pic>
        <p:nvPicPr>
          <p:cNvPr id="10" name="Picture 9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539" y="0"/>
            <a:ext cx="141446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C\Downloads\de453657786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172199" cy="33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0"/>
            <a:ext cx="7010400" cy="3290900"/>
          </a:xfrm>
          <a:prstGeom prst="rect">
            <a:avLst/>
          </a:prstGeom>
        </p:spPr>
      </p:pic>
      <p:pic>
        <p:nvPicPr>
          <p:cNvPr id="13" name="Picture 12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858" y="0"/>
            <a:ext cx="1796145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3923" y="920009"/>
            <a:ext cx="1825439" cy="626403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052981" y="2121279"/>
            <a:ext cx="1953186" cy="537882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31409" y="890877"/>
            <a:ext cx="4508126" cy="98387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Good morning, students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94480" y="1898283"/>
            <a:ext cx="4108076" cy="98387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Good morning, teacher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20469" y="2959479"/>
            <a:ext cx="4108076" cy="98387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How are you today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99581" y="1"/>
            <a:ext cx="2915419" cy="7126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2714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GREETING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90217" y="4089033"/>
            <a:ext cx="4108076" cy="98387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Fine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3836" y="3165666"/>
            <a:ext cx="1825439" cy="626403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62214" y="4245915"/>
            <a:ext cx="1953186" cy="537882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pic>
        <p:nvPicPr>
          <p:cNvPr id="12" name="Picture 11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29" y="1"/>
            <a:ext cx="1850572" cy="1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7063" y="361736"/>
            <a:ext cx="6753339" cy="82878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08" tIns="45702" rIns="91408" bIns="45702">
            <a:spAutoFit/>
          </a:bodyPr>
          <a:lstStyle/>
          <a:p>
            <a:pPr algn="ctr"/>
            <a:r>
              <a:rPr lang="en-US" sz="4786" dirty="0">
                <a:latin typeface="Times New Roman" pitchFamily="18" charset="0"/>
                <a:cs typeface="Times New Roman" pitchFamily="18" charset="0"/>
              </a:rPr>
              <a:t>Let’s Enjoy a song……</a:t>
            </a: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2" y="2"/>
            <a:ext cx="1959431" cy="2285999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846119"/>
              </p:ext>
            </p:extLst>
          </p:nvPr>
        </p:nvGraphicFramePr>
        <p:xfrm>
          <a:off x="1905000" y="1828800"/>
          <a:ext cx="4653844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1828800"/>
                        <a:ext cx="4653844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5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6807575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Ok! Dear student’s Today’s lesson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is ….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14785"/>
            <a:ext cx="1571625" cy="175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315197" cy="2438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4724400"/>
            <a:ext cx="6324600" cy="1107959"/>
          </a:xfrm>
          <a:prstGeom prst="rect">
            <a:avLst/>
          </a:prstGeom>
        </p:spPr>
        <p:txBody>
          <a:bodyPr wrap="square" lIns="91408" tIns="45702" rIns="91408" bIns="45702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Traffic lights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838200" y="152400"/>
            <a:ext cx="7086600" cy="144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838200" y="2057400"/>
            <a:ext cx="8229600" cy="440049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 of the lessons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able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to-</a:t>
            </a:r>
          </a:p>
          <a:p>
            <a:pPr lvl="0"/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1.1.1   recognize sound differences in the context of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words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Speaking: 1.1.1   repeat after the teacher and say words, phrases.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Reading: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1.4.1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 word, phrase and sentence in the text.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Writing: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3.1.1   write words, phrases, and sentences using non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cursive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capital and small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letters.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6425" y="533401"/>
            <a:ext cx="3903633" cy="646331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outcome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858" y="0"/>
            <a:ext cx="1796145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914401" y="2576945"/>
            <a:ext cx="7153275" cy="3290455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1.What is Traffic light?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2.How many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there in a Traffic light?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3.What is the meaning of red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4.What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the meaning of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yellow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5.What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the meaning of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394" y="533400"/>
            <a:ext cx="7153275" cy="1077218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See the Traffic light.</a:t>
            </a:r>
          </a:p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Think and ask some questions.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858" y="0"/>
            <a:ext cx="1796145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1686580"/>
            <a:ext cx="6781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visual signal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controlling traffic.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2448580"/>
            <a:ext cx="6781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2.There are three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the traffic light.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3200401"/>
            <a:ext cx="6781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3.Red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mean stop and stop right away.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4379894"/>
            <a:ext cx="6781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4.Yellow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mean slow down and wait for the green.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5562601"/>
            <a:ext cx="6781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5.Green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mean go but look both ways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0955" y="496670"/>
            <a:ext cx="5904180" cy="646331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Look and say those answers 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95400" y="3276601"/>
            <a:ext cx="381000" cy="4110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95400" y="4465768"/>
            <a:ext cx="381000" cy="411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95400" y="5638801"/>
            <a:ext cx="381000" cy="41103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0"/>
            <a:ext cx="144780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2872" r="74706" b="59961"/>
          <a:stretch/>
        </p:blipFill>
        <p:spPr bwMode="auto">
          <a:xfrm>
            <a:off x="2" y="2895601"/>
            <a:ext cx="76199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609600"/>
            <a:ext cx="6934200" cy="120032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Now students we’ll recite the poem traffic lights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14112" r="18238" b="62623"/>
          <a:stretch/>
        </p:blipFill>
        <p:spPr bwMode="auto">
          <a:xfrm>
            <a:off x="914400" y="2762310"/>
            <a:ext cx="6934200" cy="356229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3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</TotalTime>
  <Words>506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Trebuchet MS</vt:lpstr>
      <vt:lpstr>Vrinda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Borni GPS</cp:lastModifiedBy>
  <cp:revision>56</cp:revision>
  <dcterms:created xsi:type="dcterms:W3CDTF">2006-08-16T00:00:00Z</dcterms:created>
  <dcterms:modified xsi:type="dcterms:W3CDTF">2020-06-20T11:25:02Z</dcterms:modified>
</cp:coreProperties>
</file>