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  <p:sldId id="275" r:id="rId21"/>
    <p:sldId id="276" r:id="rId22"/>
  </p:sldIdLst>
  <p:sldSz cx="11880850" cy="9001125"/>
  <p:notesSz cx="6858000" cy="9144000"/>
  <p:defaultTextStyle>
    <a:defPPr>
      <a:defRPr lang="en-US"/>
    </a:defPPr>
    <a:lvl1pPr marL="0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6600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3201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9801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6401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83001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79602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76202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72802" algn="l" defTabSz="119320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24" y="-210"/>
      </p:cViewPr>
      <p:guideLst>
        <p:guide orient="horz" pos="283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4E771-A642-43FE-880F-7DD256FA2AF7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</dgm:pt>
    <dgm:pt modelId="{FE8DDFF4-B119-4974-BC23-C549771F380D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মামলুক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দাস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(1206-1290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খ্রি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.)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61F39E23-1D70-4A09-B5EF-961B70AF21F6}" type="parTrans" cxnId="{C0FC5B61-2F1C-410A-97C2-B6F4BE35BA6F}">
      <dgm:prSet/>
      <dgm:spPr/>
      <dgm:t>
        <a:bodyPr/>
        <a:lstStyle/>
        <a:p>
          <a:endParaRPr lang="en-GB"/>
        </a:p>
      </dgm:t>
    </dgm:pt>
    <dgm:pt modelId="{D23873AC-397A-4878-BD33-A7EAA1812699}" type="sibTrans" cxnId="{C0FC5B61-2F1C-410A-97C2-B6F4BE35BA6F}">
      <dgm:prSet/>
      <dgm:spPr/>
      <dgm:t>
        <a:bodyPr/>
        <a:lstStyle/>
        <a:p>
          <a:endParaRPr lang="en-GB" b="1"/>
        </a:p>
      </dgm:t>
    </dgm:pt>
    <dgm:pt modelId="{E2E9450F-991D-444A-9074-76CB6E8D04C9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তুঘলক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(1320-1413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.)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CE83E061-F8B6-4CE1-AC17-64F2AB69AB8D}" type="parTrans" cxnId="{487E7167-BDF1-45AB-85ED-11335CDC425F}">
      <dgm:prSet/>
      <dgm:spPr/>
      <dgm:t>
        <a:bodyPr/>
        <a:lstStyle/>
        <a:p>
          <a:endParaRPr lang="en-GB"/>
        </a:p>
      </dgm:t>
    </dgm:pt>
    <dgm:pt modelId="{111B37A2-CB87-4B2C-BC13-4463B198EA09}" type="sibTrans" cxnId="{487E7167-BDF1-45AB-85ED-11335CDC425F}">
      <dgm:prSet/>
      <dgm:spPr/>
      <dgm:t>
        <a:bodyPr/>
        <a:lstStyle/>
        <a:p>
          <a:endParaRPr lang="en-GB" b="1"/>
        </a:p>
      </dgm:t>
    </dgm:pt>
    <dgm:pt modelId="{F7266F5F-B252-4479-A3A5-AB557EF1B49D}">
      <dgm:prSet phldrT="[Text]" custT="1"/>
      <dgm:spPr/>
      <dgm:t>
        <a:bodyPr/>
        <a:lstStyle/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লোদি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(1451-1526খ্রি.)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FBFC3923-6B11-4079-AADF-4FF298648AE6}" type="parTrans" cxnId="{869B90C5-4059-4B7D-ABB7-EA52215D703F}">
      <dgm:prSet/>
      <dgm:spPr/>
      <dgm:t>
        <a:bodyPr/>
        <a:lstStyle/>
        <a:p>
          <a:endParaRPr lang="en-GB"/>
        </a:p>
      </dgm:t>
    </dgm:pt>
    <dgm:pt modelId="{730ADD86-93E9-42E2-962C-14921E462581}" type="sibTrans" cxnId="{869B90C5-4059-4B7D-ABB7-EA52215D703F}">
      <dgm:prSet/>
      <dgm:spPr/>
      <dgm:t>
        <a:bodyPr/>
        <a:lstStyle/>
        <a:p>
          <a:endParaRPr lang="en-GB" b="1"/>
        </a:p>
      </dgm:t>
    </dgm:pt>
    <dgm:pt modelId="{85286AEC-6AF8-4143-8C4D-6AD8268413E4}">
      <dgm:prSet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সৈয়দ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smtClean="0">
              <a:latin typeface="NikoshBAN" pitchFamily="2" charset="0"/>
              <a:cs typeface="NikoshBAN" pitchFamily="2" charset="0"/>
            </a:rPr>
            <a:t>(1413-1451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.)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BFA1857B-78EE-4C95-A324-47E9C862A415}" type="parTrans" cxnId="{F424C95B-78FB-4D0C-8EB8-B57936196440}">
      <dgm:prSet/>
      <dgm:spPr/>
      <dgm:t>
        <a:bodyPr/>
        <a:lstStyle/>
        <a:p>
          <a:endParaRPr lang="en-GB"/>
        </a:p>
      </dgm:t>
    </dgm:pt>
    <dgm:pt modelId="{C44F4DAB-FFC7-4741-B1C7-302C61A2C242}" type="sibTrans" cxnId="{F424C95B-78FB-4D0C-8EB8-B57936196440}">
      <dgm:prSet/>
      <dgm:spPr/>
      <dgm:t>
        <a:bodyPr/>
        <a:lstStyle/>
        <a:p>
          <a:endParaRPr lang="en-GB" b="1"/>
        </a:p>
      </dgm:t>
    </dgm:pt>
    <dgm:pt modelId="{A53DDF32-FE4D-4E9D-8A86-7A8B5018C9EE}">
      <dgm:prSet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খলজি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(1290-1320খ্রি.)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9E6959D8-DFD2-401A-A30A-856B98A25A94}" type="parTrans" cxnId="{4F9E1F96-91D5-4C7E-8189-67201BE7F821}">
      <dgm:prSet/>
      <dgm:spPr/>
      <dgm:t>
        <a:bodyPr/>
        <a:lstStyle/>
        <a:p>
          <a:endParaRPr lang="en-GB"/>
        </a:p>
      </dgm:t>
    </dgm:pt>
    <dgm:pt modelId="{48170885-E1E5-400E-B302-AB1527A0BB31}" type="sibTrans" cxnId="{4F9E1F96-91D5-4C7E-8189-67201BE7F821}">
      <dgm:prSet/>
      <dgm:spPr/>
      <dgm:t>
        <a:bodyPr/>
        <a:lstStyle/>
        <a:p>
          <a:endParaRPr lang="en-GB" b="1"/>
        </a:p>
      </dgm:t>
    </dgm:pt>
    <dgm:pt modelId="{E6CEFB1C-B783-4644-ABA2-32B21EFEA354}" type="pres">
      <dgm:prSet presAssocID="{97C4E771-A642-43FE-880F-7DD256FA2AF7}" presName="Name0" presStyleCnt="0">
        <dgm:presLayoutVars>
          <dgm:dir/>
          <dgm:resizeHandles val="exact"/>
        </dgm:presLayoutVars>
      </dgm:prSet>
      <dgm:spPr/>
    </dgm:pt>
    <dgm:pt modelId="{C08CD87B-E828-4505-837F-85F4E2D8B262}" type="pres">
      <dgm:prSet presAssocID="{FE8DDFF4-B119-4974-BC23-C549771F380D}" presName="node" presStyleLbl="node1" presStyleIdx="0" presStyleCnt="5" custScaleX="117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7BB46-3C6D-4DB4-8EF6-71C225614FFF}" type="pres">
      <dgm:prSet presAssocID="{D23873AC-397A-4878-BD33-A7EAA1812699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091E8B7-C274-4D3E-9FD8-29393F550D07}" type="pres">
      <dgm:prSet presAssocID="{D23873AC-397A-4878-BD33-A7EAA1812699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AB416029-17F7-4DA4-9D93-615E2D301619}" type="pres">
      <dgm:prSet presAssocID="{A53DDF32-FE4D-4E9D-8A86-7A8B5018C9EE}" presName="node" presStyleLbl="node1" presStyleIdx="1" presStyleCnt="5" custScaleX="1062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0ECFC-7C4D-4113-9662-DB432517A685}" type="pres">
      <dgm:prSet presAssocID="{48170885-E1E5-400E-B302-AB1527A0BB31}" presName="sibTrans" presStyleLbl="sibTrans2D1" presStyleIdx="1" presStyleCnt="5"/>
      <dgm:spPr/>
      <dgm:t>
        <a:bodyPr/>
        <a:lstStyle/>
        <a:p>
          <a:endParaRPr lang="en-GB"/>
        </a:p>
      </dgm:t>
    </dgm:pt>
    <dgm:pt modelId="{B34B14D4-21BF-4F54-8DFB-C311E2CCD4B4}" type="pres">
      <dgm:prSet presAssocID="{48170885-E1E5-400E-B302-AB1527A0BB31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DEADF47-E066-4D6B-A97D-DE174C447F8F}" type="pres">
      <dgm:prSet presAssocID="{E2E9450F-991D-444A-9074-76CB6E8D04C9}" presName="node" presStyleLbl="node1" presStyleIdx="2" presStyleCnt="5" custScaleX="114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D4A570-30E1-4E63-A507-7FDEFEEF8BB9}" type="pres">
      <dgm:prSet presAssocID="{111B37A2-CB87-4B2C-BC13-4463B198EA09}" presName="sibTrans" presStyleLbl="sibTrans2D1" presStyleIdx="2" presStyleCnt="5"/>
      <dgm:spPr/>
      <dgm:t>
        <a:bodyPr/>
        <a:lstStyle/>
        <a:p>
          <a:endParaRPr lang="en-GB"/>
        </a:p>
      </dgm:t>
    </dgm:pt>
    <dgm:pt modelId="{AC32AE3C-2D3E-4263-9E03-5EBDAD8E1FB4}" type="pres">
      <dgm:prSet presAssocID="{111B37A2-CB87-4B2C-BC13-4463B198EA09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2244AE66-2D94-43E5-9948-953460BD94BB}" type="pres">
      <dgm:prSet presAssocID="{85286AEC-6AF8-4143-8C4D-6AD8268413E4}" presName="node" presStyleLbl="node1" presStyleIdx="3" presStyleCnt="5" custScaleX="145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2685C4-73F9-4404-8921-7CCF3389CE4C}" type="pres">
      <dgm:prSet presAssocID="{C44F4DAB-FFC7-4741-B1C7-302C61A2C242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2A8DB0F-3F3D-49A1-B62E-67876E4EDFB3}" type="pres">
      <dgm:prSet presAssocID="{C44F4DAB-FFC7-4741-B1C7-302C61A2C242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2A3D1F1-CA67-4431-AD2E-C3D0F3015FBE}" type="pres">
      <dgm:prSet presAssocID="{F7266F5F-B252-4479-A3A5-AB557EF1B49D}" presName="node" presStyleLbl="node1" presStyleIdx="4" presStyleCnt="5" custScaleX="1073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8AFEC-089E-4374-8ABC-49DF99E31C68}" type="pres">
      <dgm:prSet presAssocID="{730ADD86-93E9-42E2-962C-14921E462581}" presName="sibTrans" presStyleLbl="sibTrans2D1" presStyleIdx="4" presStyleCnt="5"/>
      <dgm:spPr/>
      <dgm:t>
        <a:bodyPr/>
        <a:lstStyle/>
        <a:p>
          <a:endParaRPr lang="en-GB"/>
        </a:p>
      </dgm:t>
    </dgm:pt>
    <dgm:pt modelId="{925FCF20-0D03-4095-BA64-9ED46766767F}" type="pres">
      <dgm:prSet presAssocID="{730ADD86-93E9-42E2-962C-14921E462581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79E3567-19EC-44E7-88AA-D148B4F9B815}" type="presOf" srcId="{730ADD86-93E9-42E2-962C-14921E462581}" destId="{925FCF20-0D03-4095-BA64-9ED46766767F}" srcOrd="1" destOrd="0" presId="urn:microsoft.com/office/officeart/2005/8/layout/cycle7"/>
    <dgm:cxn modelId="{63D56413-AF61-429F-9156-A34BB6E84D0D}" type="presOf" srcId="{97C4E771-A642-43FE-880F-7DD256FA2AF7}" destId="{E6CEFB1C-B783-4644-ABA2-32B21EFEA354}" srcOrd="0" destOrd="0" presId="urn:microsoft.com/office/officeart/2005/8/layout/cycle7"/>
    <dgm:cxn modelId="{17F4DA20-4446-4212-BABC-31E8B363DFF4}" type="presOf" srcId="{D23873AC-397A-4878-BD33-A7EAA1812699}" destId="{A657BB46-3C6D-4DB4-8EF6-71C225614FFF}" srcOrd="0" destOrd="0" presId="urn:microsoft.com/office/officeart/2005/8/layout/cycle7"/>
    <dgm:cxn modelId="{8CED444B-8BB1-41C3-8C18-12F09498D2B6}" type="presOf" srcId="{111B37A2-CB87-4B2C-BC13-4463B198EA09}" destId="{3FD4A570-30E1-4E63-A507-7FDEFEEF8BB9}" srcOrd="0" destOrd="0" presId="urn:microsoft.com/office/officeart/2005/8/layout/cycle7"/>
    <dgm:cxn modelId="{C0FC5B61-2F1C-410A-97C2-B6F4BE35BA6F}" srcId="{97C4E771-A642-43FE-880F-7DD256FA2AF7}" destId="{FE8DDFF4-B119-4974-BC23-C549771F380D}" srcOrd="0" destOrd="0" parTransId="{61F39E23-1D70-4A09-B5EF-961B70AF21F6}" sibTransId="{D23873AC-397A-4878-BD33-A7EAA1812699}"/>
    <dgm:cxn modelId="{2AD4AE5B-0549-4917-B20C-E17007102A7B}" type="presOf" srcId="{48170885-E1E5-400E-B302-AB1527A0BB31}" destId="{B34B14D4-21BF-4F54-8DFB-C311E2CCD4B4}" srcOrd="1" destOrd="0" presId="urn:microsoft.com/office/officeart/2005/8/layout/cycle7"/>
    <dgm:cxn modelId="{001FDAB4-BC50-4038-B8FF-96803CB78513}" type="presOf" srcId="{FE8DDFF4-B119-4974-BC23-C549771F380D}" destId="{C08CD87B-E828-4505-837F-85F4E2D8B262}" srcOrd="0" destOrd="0" presId="urn:microsoft.com/office/officeart/2005/8/layout/cycle7"/>
    <dgm:cxn modelId="{869B90C5-4059-4B7D-ABB7-EA52215D703F}" srcId="{97C4E771-A642-43FE-880F-7DD256FA2AF7}" destId="{F7266F5F-B252-4479-A3A5-AB557EF1B49D}" srcOrd="4" destOrd="0" parTransId="{FBFC3923-6B11-4079-AADF-4FF298648AE6}" sibTransId="{730ADD86-93E9-42E2-962C-14921E462581}"/>
    <dgm:cxn modelId="{F424C95B-78FB-4D0C-8EB8-B57936196440}" srcId="{97C4E771-A642-43FE-880F-7DD256FA2AF7}" destId="{85286AEC-6AF8-4143-8C4D-6AD8268413E4}" srcOrd="3" destOrd="0" parTransId="{BFA1857B-78EE-4C95-A324-47E9C862A415}" sibTransId="{C44F4DAB-FFC7-4741-B1C7-302C61A2C242}"/>
    <dgm:cxn modelId="{2C9CAE31-1D46-4561-AB1B-C2848BBF7782}" type="presOf" srcId="{C44F4DAB-FFC7-4741-B1C7-302C61A2C242}" destId="{522685C4-73F9-4404-8921-7CCF3389CE4C}" srcOrd="0" destOrd="0" presId="urn:microsoft.com/office/officeart/2005/8/layout/cycle7"/>
    <dgm:cxn modelId="{BDFC2A48-5DC2-4F8C-B122-280B0AF841BC}" type="presOf" srcId="{C44F4DAB-FFC7-4741-B1C7-302C61A2C242}" destId="{92A8DB0F-3F3D-49A1-B62E-67876E4EDFB3}" srcOrd="1" destOrd="0" presId="urn:microsoft.com/office/officeart/2005/8/layout/cycle7"/>
    <dgm:cxn modelId="{4F9E1F96-91D5-4C7E-8189-67201BE7F821}" srcId="{97C4E771-A642-43FE-880F-7DD256FA2AF7}" destId="{A53DDF32-FE4D-4E9D-8A86-7A8B5018C9EE}" srcOrd="1" destOrd="0" parTransId="{9E6959D8-DFD2-401A-A30A-856B98A25A94}" sibTransId="{48170885-E1E5-400E-B302-AB1527A0BB31}"/>
    <dgm:cxn modelId="{487E7167-BDF1-45AB-85ED-11335CDC425F}" srcId="{97C4E771-A642-43FE-880F-7DD256FA2AF7}" destId="{E2E9450F-991D-444A-9074-76CB6E8D04C9}" srcOrd="2" destOrd="0" parTransId="{CE83E061-F8B6-4CE1-AC17-64F2AB69AB8D}" sibTransId="{111B37A2-CB87-4B2C-BC13-4463B198EA09}"/>
    <dgm:cxn modelId="{EDE614B0-8D1D-499E-B92C-E3AB02648151}" type="presOf" srcId="{E2E9450F-991D-444A-9074-76CB6E8D04C9}" destId="{4DEADF47-E066-4D6B-A97D-DE174C447F8F}" srcOrd="0" destOrd="0" presId="urn:microsoft.com/office/officeart/2005/8/layout/cycle7"/>
    <dgm:cxn modelId="{6D24F37F-9B4D-4C10-BF74-C93DB4A92B80}" type="presOf" srcId="{A53DDF32-FE4D-4E9D-8A86-7A8B5018C9EE}" destId="{AB416029-17F7-4DA4-9D93-615E2D301619}" srcOrd="0" destOrd="0" presId="urn:microsoft.com/office/officeart/2005/8/layout/cycle7"/>
    <dgm:cxn modelId="{4AFFE69B-5686-421B-A3A7-C7F60C6474A6}" type="presOf" srcId="{85286AEC-6AF8-4143-8C4D-6AD8268413E4}" destId="{2244AE66-2D94-43E5-9948-953460BD94BB}" srcOrd="0" destOrd="0" presId="urn:microsoft.com/office/officeart/2005/8/layout/cycle7"/>
    <dgm:cxn modelId="{CE1795A0-62ED-44A2-A82A-25E6036638DD}" type="presOf" srcId="{111B37A2-CB87-4B2C-BC13-4463B198EA09}" destId="{AC32AE3C-2D3E-4263-9E03-5EBDAD8E1FB4}" srcOrd="1" destOrd="0" presId="urn:microsoft.com/office/officeart/2005/8/layout/cycle7"/>
    <dgm:cxn modelId="{6E4AD2FF-7687-449A-A778-BE5A9538B54B}" type="presOf" srcId="{730ADD86-93E9-42E2-962C-14921E462581}" destId="{EE38AFEC-089E-4374-8ABC-49DF99E31C68}" srcOrd="0" destOrd="0" presId="urn:microsoft.com/office/officeart/2005/8/layout/cycle7"/>
    <dgm:cxn modelId="{55B06692-D4F2-4FF8-A1AD-7FA342E499E0}" type="presOf" srcId="{D23873AC-397A-4878-BD33-A7EAA1812699}" destId="{5091E8B7-C274-4D3E-9FD8-29393F550D07}" srcOrd="1" destOrd="0" presId="urn:microsoft.com/office/officeart/2005/8/layout/cycle7"/>
    <dgm:cxn modelId="{725775C1-2344-4137-BE76-5404D5543C70}" type="presOf" srcId="{F7266F5F-B252-4479-A3A5-AB557EF1B49D}" destId="{B2A3D1F1-CA67-4431-AD2E-C3D0F3015FBE}" srcOrd="0" destOrd="0" presId="urn:microsoft.com/office/officeart/2005/8/layout/cycle7"/>
    <dgm:cxn modelId="{A539836B-9504-4871-878A-ABF173C7425C}" type="presOf" srcId="{48170885-E1E5-400E-B302-AB1527A0BB31}" destId="{6BE0ECFC-7C4D-4113-9662-DB432517A685}" srcOrd="0" destOrd="0" presId="urn:microsoft.com/office/officeart/2005/8/layout/cycle7"/>
    <dgm:cxn modelId="{71235E92-908F-4C68-81EF-86C8C6E167EF}" type="presParOf" srcId="{E6CEFB1C-B783-4644-ABA2-32B21EFEA354}" destId="{C08CD87B-E828-4505-837F-85F4E2D8B262}" srcOrd="0" destOrd="0" presId="urn:microsoft.com/office/officeart/2005/8/layout/cycle7"/>
    <dgm:cxn modelId="{E1467F20-3CAD-40D9-93C2-4AA2BDDB0077}" type="presParOf" srcId="{E6CEFB1C-B783-4644-ABA2-32B21EFEA354}" destId="{A657BB46-3C6D-4DB4-8EF6-71C225614FFF}" srcOrd="1" destOrd="0" presId="urn:microsoft.com/office/officeart/2005/8/layout/cycle7"/>
    <dgm:cxn modelId="{2FC665CD-0674-425D-BB4B-BA237C3FC058}" type="presParOf" srcId="{A657BB46-3C6D-4DB4-8EF6-71C225614FFF}" destId="{5091E8B7-C274-4D3E-9FD8-29393F550D07}" srcOrd="0" destOrd="0" presId="urn:microsoft.com/office/officeart/2005/8/layout/cycle7"/>
    <dgm:cxn modelId="{EB92FFE9-48C3-4E9A-94F7-6C5BC9AEAED6}" type="presParOf" srcId="{E6CEFB1C-B783-4644-ABA2-32B21EFEA354}" destId="{AB416029-17F7-4DA4-9D93-615E2D301619}" srcOrd="2" destOrd="0" presId="urn:microsoft.com/office/officeart/2005/8/layout/cycle7"/>
    <dgm:cxn modelId="{B4972C5A-B5D9-4E55-B9F7-70701023EAC5}" type="presParOf" srcId="{E6CEFB1C-B783-4644-ABA2-32B21EFEA354}" destId="{6BE0ECFC-7C4D-4113-9662-DB432517A685}" srcOrd="3" destOrd="0" presId="urn:microsoft.com/office/officeart/2005/8/layout/cycle7"/>
    <dgm:cxn modelId="{C58B6849-06FA-4566-8BD6-4B05FA11C6B5}" type="presParOf" srcId="{6BE0ECFC-7C4D-4113-9662-DB432517A685}" destId="{B34B14D4-21BF-4F54-8DFB-C311E2CCD4B4}" srcOrd="0" destOrd="0" presId="urn:microsoft.com/office/officeart/2005/8/layout/cycle7"/>
    <dgm:cxn modelId="{5D1939CC-F76C-4372-B40A-64D6D1FE283E}" type="presParOf" srcId="{E6CEFB1C-B783-4644-ABA2-32B21EFEA354}" destId="{4DEADF47-E066-4D6B-A97D-DE174C447F8F}" srcOrd="4" destOrd="0" presId="urn:microsoft.com/office/officeart/2005/8/layout/cycle7"/>
    <dgm:cxn modelId="{58C08DA7-2482-44C5-8B14-15E394F490EB}" type="presParOf" srcId="{E6CEFB1C-B783-4644-ABA2-32B21EFEA354}" destId="{3FD4A570-30E1-4E63-A507-7FDEFEEF8BB9}" srcOrd="5" destOrd="0" presId="urn:microsoft.com/office/officeart/2005/8/layout/cycle7"/>
    <dgm:cxn modelId="{CE69DE8F-C0FB-4A01-8932-54657851809F}" type="presParOf" srcId="{3FD4A570-30E1-4E63-A507-7FDEFEEF8BB9}" destId="{AC32AE3C-2D3E-4263-9E03-5EBDAD8E1FB4}" srcOrd="0" destOrd="0" presId="urn:microsoft.com/office/officeart/2005/8/layout/cycle7"/>
    <dgm:cxn modelId="{ACC2AFBD-AC46-4E67-B623-776DB6A9E9E8}" type="presParOf" srcId="{E6CEFB1C-B783-4644-ABA2-32B21EFEA354}" destId="{2244AE66-2D94-43E5-9948-953460BD94BB}" srcOrd="6" destOrd="0" presId="urn:microsoft.com/office/officeart/2005/8/layout/cycle7"/>
    <dgm:cxn modelId="{4D108C40-9942-42D6-9173-F858376FDB14}" type="presParOf" srcId="{E6CEFB1C-B783-4644-ABA2-32B21EFEA354}" destId="{522685C4-73F9-4404-8921-7CCF3389CE4C}" srcOrd="7" destOrd="0" presId="urn:microsoft.com/office/officeart/2005/8/layout/cycle7"/>
    <dgm:cxn modelId="{B7AB8479-8B1D-42A7-A89E-8C55E4B1A6F9}" type="presParOf" srcId="{522685C4-73F9-4404-8921-7CCF3389CE4C}" destId="{92A8DB0F-3F3D-49A1-B62E-67876E4EDFB3}" srcOrd="0" destOrd="0" presId="urn:microsoft.com/office/officeart/2005/8/layout/cycle7"/>
    <dgm:cxn modelId="{682EBA64-0CA2-4021-A797-880B04058472}" type="presParOf" srcId="{E6CEFB1C-B783-4644-ABA2-32B21EFEA354}" destId="{B2A3D1F1-CA67-4431-AD2E-C3D0F3015FBE}" srcOrd="8" destOrd="0" presId="urn:microsoft.com/office/officeart/2005/8/layout/cycle7"/>
    <dgm:cxn modelId="{86ADC3D9-F5C4-4670-B15F-3CB3AF151C07}" type="presParOf" srcId="{E6CEFB1C-B783-4644-ABA2-32B21EFEA354}" destId="{EE38AFEC-089E-4374-8ABC-49DF99E31C68}" srcOrd="9" destOrd="0" presId="urn:microsoft.com/office/officeart/2005/8/layout/cycle7"/>
    <dgm:cxn modelId="{B12634DA-8E14-410D-8230-066003A5C855}" type="presParOf" srcId="{EE38AFEC-089E-4374-8ABC-49DF99E31C68}" destId="{925FCF20-0D03-4095-BA64-9ED46766767F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796183"/>
            <a:ext cx="10098723" cy="1929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5100637"/>
            <a:ext cx="8316595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1925" y="472977"/>
            <a:ext cx="3473499" cy="10080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30" y="472977"/>
            <a:ext cx="10222481" cy="10080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5784057"/>
            <a:ext cx="10098723" cy="178772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3815062"/>
            <a:ext cx="10098723" cy="196899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660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932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9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864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83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79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762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728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30" y="2756596"/>
            <a:ext cx="6847990" cy="779680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434" y="2756596"/>
            <a:ext cx="6847990" cy="779680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360462"/>
            <a:ext cx="10692765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2014836"/>
            <a:ext cx="5249439" cy="8396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600" indent="0">
              <a:buNone/>
              <a:defRPr sz="2600" b="1"/>
            </a:lvl2pPr>
            <a:lvl3pPr marL="1193201" indent="0">
              <a:buNone/>
              <a:defRPr sz="2300" b="1"/>
            </a:lvl3pPr>
            <a:lvl4pPr marL="1789801" indent="0">
              <a:buNone/>
              <a:defRPr sz="2100" b="1"/>
            </a:lvl4pPr>
            <a:lvl5pPr marL="2386401" indent="0">
              <a:buNone/>
              <a:defRPr sz="2100" b="1"/>
            </a:lvl5pPr>
            <a:lvl6pPr marL="2983001" indent="0">
              <a:buNone/>
              <a:defRPr sz="2100" b="1"/>
            </a:lvl6pPr>
            <a:lvl7pPr marL="3579602" indent="0">
              <a:buNone/>
              <a:defRPr sz="2100" b="1"/>
            </a:lvl7pPr>
            <a:lvl8pPr marL="4176202" indent="0">
              <a:buNone/>
              <a:defRPr sz="2100" b="1"/>
            </a:lvl8pPr>
            <a:lvl9pPr marL="47728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854523"/>
            <a:ext cx="5249439" cy="51860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2014836"/>
            <a:ext cx="5251501" cy="8396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600" indent="0">
              <a:buNone/>
              <a:defRPr sz="2600" b="1"/>
            </a:lvl2pPr>
            <a:lvl3pPr marL="1193201" indent="0">
              <a:buNone/>
              <a:defRPr sz="2300" b="1"/>
            </a:lvl3pPr>
            <a:lvl4pPr marL="1789801" indent="0">
              <a:buNone/>
              <a:defRPr sz="2100" b="1"/>
            </a:lvl4pPr>
            <a:lvl5pPr marL="2386401" indent="0">
              <a:buNone/>
              <a:defRPr sz="2100" b="1"/>
            </a:lvl5pPr>
            <a:lvl6pPr marL="2983001" indent="0">
              <a:buNone/>
              <a:defRPr sz="2100" b="1"/>
            </a:lvl6pPr>
            <a:lvl7pPr marL="3579602" indent="0">
              <a:buNone/>
              <a:defRPr sz="2100" b="1"/>
            </a:lvl7pPr>
            <a:lvl8pPr marL="4176202" indent="0">
              <a:buNone/>
              <a:defRPr sz="2100" b="1"/>
            </a:lvl8pPr>
            <a:lvl9pPr marL="47728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854523"/>
            <a:ext cx="5251501" cy="51860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358378"/>
            <a:ext cx="3908718" cy="15251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358379"/>
            <a:ext cx="6641725" cy="768221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883570"/>
            <a:ext cx="3908718" cy="6157020"/>
          </a:xfrm>
        </p:spPr>
        <p:txBody>
          <a:bodyPr/>
          <a:lstStyle>
            <a:lvl1pPr marL="0" indent="0">
              <a:buNone/>
              <a:defRPr sz="1800"/>
            </a:lvl1pPr>
            <a:lvl2pPr marL="596600" indent="0">
              <a:buNone/>
              <a:defRPr sz="1600"/>
            </a:lvl2pPr>
            <a:lvl3pPr marL="1193201" indent="0">
              <a:buNone/>
              <a:defRPr sz="1300"/>
            </a:lvl3pPr>
            <a:lvl4pPr marL="1789801" indent="0">
              <a:buNone/>
              <a:defRPr sz="1200"/>
            </a:lvl4pPr>
            <a:lvl5pPr marL="2386401" indent="0">
              <a:buNone/>
              <a:defRPr sz="1200"/>
            </a:lvl5pPr>
            <a:lvl6pPr marL="2983001" indent="0">
              <a:buNone/>
              <a:defRPr sz="1200"/>
            </a:lvl6pPr>
            <a:lvl7pPr marL="3579602" indent="0">
              <a:buNone/>
              <a:defRPr sz="1200"/>
            </a:lvl7pPr>
            <a:lvl8pPr marL="4176202" indent="0">
              <a:buNone/>
              <a:defRPr sz="1200"/>
            </a:lvl8pPr>
            <a:lvl9pPr marL="477280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6300787"/>
            <a:ext cx="7128510" cy="74384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804267"/>
            <a:ext cx="7128510" cy="5400675"/>
          </a:xfrm>
        </p:spPr>
        <p:txBody>
          <a:bodyPr/>
          <a:lstStyle>
            <a:lvl1pPr marL="0" indent="0">
              <a:buNone/>
              <a:defRPr sz="4200"/>
            </a:lvl1pPr>
            <a:lvl2pPr marL="596600" indent="0">
              <a:buNone/>
              <a:defRPr sz="3700"/>
            </a:lvl2pPr>
            <a:lvl3pPr marL="1193201" indent="0">
              <a:buNone/>
              <a:defRPr sz="3100"/>
            </a:lvl3pPr>
            <a:lvl4pPr marL="1789801" indent="0">
              <a:buNone/>
              <a:defRPr sz="2600"/>
            </a:lvl4pPr>
            <a:lvl5pPr marL="2386401" indent="0">
              <a:buNone/>
              <a:defRPr sz="2600"/>
            </a:lvl5pPr>
            <a:lvl6pPr marL="2983001" indent="0">
              <a:buNone/>
              <a:defRPr sz="2600"/>
            </a:lvl6pPr>
            <a:lvl7pPr marL="3579602" indent="0">
              <a:buNone/>
              <a:defRPr sz="2600"/>
            </a:lvl7pPr>
            <a:lvl8pPr marL="4176202" indent="0">
              <a:buNone/>
              <a:defRPr sz="2600"/>
            </a:lvl8pPr>
            <a:lvl9pPr marL="4772802" indent="0">
              <a:buNone/>
              <a:defRPr sz="2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7044631"/>
            <a:ext cx="7128510" cy="1056381"/>
          </a:xfrm>
        </p:spPr>
        <p:txBody>
          <a:bodyPr/>
          <a:lstStyle>
            <a:lvl1pPr marL="0" indent="0">
              <a:buNone/>
              <a:defRPr sz="1800"/>
            </a:lvl1pPr>
            <a:lvl2pPr marL="596600" indent="0">
              <a:buNone/>
              <a:defRPr sz="1600"/>
            </a:lvl2pPr>
            <a:lvl3pPr marL="1193201" indent="0">
              <a:buNone/>
              <a:defRPr sz="1300"/>
            </a:lvl3pPr>
            <a:lvl4pPr marL="1789801" indent="0">
              <a:buNone/>
              <a:defRPr sz="1200"/>
            </a:lvl4pPr>
            <a:lvl5pPr marL="2386401" indent="0">
              <a:buNone/>
              <a:defRPr sz="1200"/>
            </a:lvl5pPr>
            <a:lvl6pPr marL="2983001" indent="0">
              <a:buNone/>
              <a:defRPr sz="1200"/>
            </a:lvl6pPr>
            <a:lvl7pPr marL="3579602" indent="0">
              <a:buNone/>
              <a:defRPr sz="1200"/>
            </a:lvl7pPr>
            <a:lvl8pPr marL="4176202" indent="0">
              <a:buNone/>
              <a:defRPr sz="1200"/>
            </a:lvl8pPr>
            <a:lvl9pPr marL="477280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t="36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360462"/>
            <a:ext cx="10692765" cy="1500188"/>
          </a:xfrm>
          <a:prstGeom prst="rect">
            <a:avLst/>
          </a:prstGeom>
        </p:spPr>
        <p:txBody>
          <a:bodyPr vert="horz" lIns="119320" tIns="59660" rIns="119320" bIns="59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2100263"/>
            <a:ext cx="10692765" cy="5940326"/>
          </a:xfrm>
          <a:prstGeom prst="rect">
            <a:avLst/>
          </a:prstGeom>
        </p:spPr>
        <p:txBody>
          <a:bodyPr vert="horz" lIns="119320" tIns="59660" rIns="119320" bIns="59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8342710"/>
            <a:ext cx="2772198" cy="479227"/>
          </a:xfrm>
          <a:prstGeom prst="rect">
            <a:avLst/>
          </a:prstGeom>
        </p:spPr>
        <p:txBody>
          <a:bodyPr vert="horz" lIns="119320" tIns="59660" rIns="119320" bIns="59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AC2D-1A02-4104-8FA9-4A4841C6FBD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8342710"/>
            <a:ext cx="3762269" cy="479227"/>
          </a:xfrm>
          <a:prstGeom prst="rect">
            <a:avLst/>
          </a:prstGeom>
        </p:spPr>
        <p:txBody>
          <a:bodyPr vert="horz" lIns="119320" tIns="59660" rIns="119320" bIns="59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8342710"/>
            <a:ext cx="2772198" cy="479227"/>
          </a:xfrm>
          <a:prstGeom prst="rect">
            <a:avLst/>
          </a:prstGeom>
        </p:spPr>
        <p:txBody>
          <a:bodyPr vert="horz" lIns="119320" tIns="59660" rIns="119320" bIns="59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F0BE-4A62-4A53-9D2A-632A213C12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93201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450" indent="-447450" algn="l" defTabSz="1193201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9475" indent="-372875" algn="l" defTabSz="119320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501" indent="-298300" algn="l" defTabSz="119320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101" indent="-298300" algn="l" defTabSz="119320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4701" indent="-298300" algn="l" defTabSz="119320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302" indent="-298300" algn="l" defTabSz="11932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7902" indent="-298300" algn="l" defTabSz="11932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502" indent="-298300" algn="l" defTabSz="11932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1102" indent="-298300" algn="l" defTabSz="11932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600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2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8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4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001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96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2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2802" algn="l" defTabSz="11932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দোয়া-বা-মোনাজাত-করার-সময়-যে-বিষয়গুলি-মনেরাখা-প্রয়োজন.jpg"/>
          <p:cNvPicPr>
            <a:picLocks noChangeAspect="1"/>
          </p:cNvPicPr>
          <p:nvPr/>
        </p:nvPicPr>
        <p:blipFill>
          <a:blip r:embed="rId2" cstate="print"/>
          <a:srcRect l="33324" r="5105"/>
          <a:stretch>
            <a:fillRect/>
          </a:stretch>
        </p:blipFill>
        <p:spPr>
          <a:xfrm>
            <a:off x="5864225" y="0"/>
            <a:ext cx="6016625" cy="9001125"/>
          </a:xfrm>
          <a:prstGeom prst="rect">
            <a:avLst/>
          </a:prstGeom>
        </p:spPr>
      </p:pic>
      <p:pic>
        <p:nvPicPr>
          <p:cNvPr id="7" name="Picture 6" descr="1a2fc1c290536a62e664174e54db50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3463" cy="9001125"/>
          </a:xfrm>
          <a:prstGeom prst="rect">
            <a:avLst/>
          </a:prstGeom>
        </p:spPr>
      </p:pic>
      <p:pic>
        <p:nvPicPr>
          <p:cNvPr id="4" name="Picture 3" descr="1055.10x10_133GB_CenderamataKorporat_CenderamataPenghargaan_MalaysianPremiumPewterGifts_Masjid_Mosque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025" y="1604962"/>
            <a:ext cx="6553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825" y="538162"/>
            <a:ext cx="10207625" cy="990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6 0.00846 L -0.51616 0.008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08 -1.45877E-6 L 0.50308 -1.4587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out-Mamluk-dynasty-or-Slave-dynas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071562"/>
            <a:ext cx="108966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25" y="4652962"/>
            <a:ext cx="2590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1206-1210খ্রি.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625" y="5338762"/>
            <a:ext cx="2590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1211-1236খ্রি.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3225" y="6024562"/>
            <a:ext cx="2590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1236-1240খ্রি.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8425" y="7548562"/>
            <a:ext cx="2590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1246-1266খ্রি.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9225" y="6786562"/>
            <a:ext cx="2590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1266-1287খ্রি.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13016" y="5413771"/>
            <a:ext cx="91360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9598025" y="6176962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189119" y="5985668"/>
            <a:ext cx="1447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0025" y="309562"/>
            <a:ext cx="62484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tubuddin-aibak.jpg"/>
          <p:cNvPicPr>
            <a:picLocks noChangeAspect="1"/>
          </p:cNvPicPr>
          <p:nvPr/>
        </p:nvPicPr>
        <p:blipFill>
          <a:blip r:embed="rId2"/>
          <a:srcRect l="30595" r="28293"/>
          <a:stretch>
            <a:fillRect/>
          </a:stretch>
        </p:blipFill>
        <p:spPr>
          <a:xfrm>
            <a:off x="0" y="3738562"/>
            <a:ext cx="2705243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425" y="309562"/>
            <a:ext cx="10515600" cy="193899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Sultan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Qutubuddin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Aibak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Establishment of the Slave Dynasty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825" y="5338762"/>
            <a:ext cx="8077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প্রথম জীবনে ছিলেন মহম্মদ ঘোড়ীর বিশ্বস্ত অনুচর /ক্রীতদাস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5825" y="5948362"/>
            <a:ext cx="8077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মোহাম্মদ ঘড়ির মৃত্যুর পর 1206 খ্রী:তিনি দিল্লির সিংহাসনে আরোহণ করেন এবং সুলতানি সাম্রাজ্য প্রতিষ্ঠা করেন।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5825" y="7167562"/>
            <a:ext cx="8077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তিনি ও তার উত্তরাধিকারীরা 'ইলবেরি তুর্কি' গোষ্ঠীভুক্ত ছিলেন বলে এদের রাজত্বকাল ইতিহাসে 'ইলবেরি তুর্কি' আমল হিসাবেও পরিচিত 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5825" y="2366962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5825" y="3662362"/>
            <a:ext cx="8153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তুর্কিস্তানে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চন্দ্রগ্রহণকালে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68325" y="3776666"/>
            <a:ext cx="3810001" cy="16001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452527" y="4492661"/>
            <a:ext cx="2133600" cy="16922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3225" y="5567362"/>
            <a:ext cx="1768401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73225" y="6329362"/>
            <a:ext cx="1828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1"/>
          </p:cNvCxnSpPr>
          <p:nvPr/>
        </p:nvCxnSpPr>
        <p:spPr>
          <a:xfrm>
            <a:off x="1673225" y="6481762"/>
            <a:ext cx="1752600" cy="14706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5-Point Star 34"/>
          <p:cNvSpPr/>
          <p:nvPr/>
        </p:nvSpPr>
        <p:spPr>
          <a:xfrm>
            <a:off x="1216025" y="5872162"/>
            <a:ext cx="11430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226" y="461962"/>
            <a:ext cx="7391400" cy="990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0" y="2138362"/>
            <a:ext cx="682625" cy="3048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iamond 4"/>
          <p:cNvSpPr/>
          <p:nvPr/>
        </p:nvSpPr>
        <p:spPr>
          <a:xfrm>
            <a:off x="0" y="3205162"/>
            <a:ext cx="758825" cy="3810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iamond 5"/>
          <p:cNvSpPr/>
          <p:nvPr/>
        </p:nvSpPr>
        <p:spPr>
          <a:xfrm>
            <a:off x="0" y="4652962"/>
            <a:ext cx="758825" cy="3810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iamond 6"/>
          <p:cNvSpPr/>
          <p:nvPr/>
        </p:nvSpPr>
        <p:spPr>
          <a:xfrm>
            <a:off x="0" y="6024562"/>
            <a:ext cx="682625" cy="3810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amond 7"/>
          <p:cNvSpPr/>
          <p:nvPr/>
        </p:nvSpPr>
        <p:spPr>
          <a:xfrm>
            <a:off x="0" y="7091362"/>
            <a:ext cx="682625" cy="3810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iamond 9"/>
          <p:cNvSpPr/>
          <p:nvPr/>
        </p:nvSpPr>
        <p:spPr>
          <a:xfrm>
            <a:off x="0" y="2100261"/>
            <a:ext cx="682625" cy="3048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2625" y="2138362"/>
            <a:ext cx="10692765" cy="5940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19320" tIns="59660" rIns="119320" bIns="59660" rtlCol="0">
            <a:normAutofit fontScale="85000" lnSpcReduction="20000"/>
          </a:bodyPr>
          <a:lstStyle/>
          <a:p>
            <a:pPr marL="447450" marR="0" lvl="0" indent="-447450" algn="just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মুহাম্মদ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ঘুরির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মৃত্যুর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গিয়াসউদ্দিন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মুহাম্মদ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তাঁকে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দাসত্ব-শৃঙ্খল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ছাড়পত্র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‘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সুলতান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’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উপাধিতে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ভূষিত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447450" marR="0" lvl="0" indent="-447450" algn="just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1206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খ্রি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সিংহাসনে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আরোহণ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মুহাম্মদ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ঘুরীর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অন্যান্য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ক্রীতদাসের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গজনির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শাসনকর্তা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তাজউদ্দিন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ইয়াদুজ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এবংপাঞ্জাবের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শাসনকর্তা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নাসিরইদ্দিন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কুবাচা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দুজন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প্রতিদ্বন্ধীর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সম্মুখীন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447450" marR="0" lvl="0" indent="-447450" algn="just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মুহাম্মদ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ঘুরীর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মৃত্যুর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তাজউদ্দিন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ইয়ালদুজ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গজনি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রাজ্যটি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অধিকারভুক্ত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কুতুবউদ্দিনের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ভাগ্যোন্নতিতে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ঈর্ষান্বিত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পাঞ্জাব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দখলের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উদ্দেশ্যে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প্রস্তুতি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447450" marR="0" lvl="0" indent="-447450" algn="just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কুতুবউদ্দিন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আইবেক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ইয়ালদুজের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বিরুদ্ধে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যুদ্ধাভিযানের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তাঁকে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পরাজিত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সাময়িকভাবে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গজনি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দখল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447450" marR="0" lvl="0" indent="-447450" algn="just" defTabSz="1193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অতঃপর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পাঞ্জাবের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শাসনকর্তা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নাসিরউদ্দিন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কুবাচা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শাসনকর্তা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বখতিয়ার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খলজি</a:t>
            </a:r>
            <a:r>
              <a:rPr kumimoji="0" lang="en-US" sz="4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বশ্যতা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স্বীকার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করেন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0" y="2176461"/>
            <a:ext cx="682625" cy="3048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225" y="385762"/>
            <a:ext cx="6781800" cy="923330"/>
          </a:xfrm>
          <a:prstGeom prst="rect">
            <a:avLst/>
          </a:prstGeom>
          <a:solidFill>
            <a:srgbClr val="FFC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1175" y="1452562"/>
            <a:ext cx="19050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6175" y="1681162"/>
            <a:ext cx="8534400" cy="1371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সমরকুশলতা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দূরদর্শিকতার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2125" y="3281362"/>
            <a:ext cx="19050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6175" y="3509962"/>
            <a:ext cx="8534400" cy="1371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স্বাধীনচেতা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অধিপত্যের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গোড়াপত্তন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সুলতান।সর্প্রথম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খুৎবা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2125" y="5129212"/>
            <a:ext cx="19050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মহানুভবতা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6175" y="5281612"/>
            <a:ext cx="85344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ঈশ্বরী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বলেন,He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was a high-spirited and open-handed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monarch.যারকারণে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6425" y="6938962"/>
            <a:ext cx="1905000" cy="1828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বৈবাহিক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30475" y="7186612"/>
            <a:ext cx="8534400" cy="1371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ইয়ালদুজের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পাঞ্জাবের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নাসিরউদ্দি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কুবাচার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625" y="538162"/>
            <a:ext cx="9677400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অনুরাগ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5" y="5872162"/>
            <a:ext cx="10820400" cy="2888754"/>
          </a:xfrm>
          <a:prstGeom prst="flowChartMultidocumen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214562"/>
            <a:ext cx="3810000" cy="35052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25" y="2214562"/>
            <a:ext cx="3581400" cy="3429000"/>
          </a:xfrm>
          <a:prstGeom prst="rect">
            <a:avLst/>
          </a:prstGeom>
        </p:spPr>
      </p:pic>
      <p:pic>
        <p:nvPicPr>
          <p:cNvPr id="6" name="Picture 5" descr="c67a1af180ad3698d010203ac5961440.jpg"/>
          <p:cNvPicPr>
            <a:picLocks noChangeAspect="1"/>
          </p:cNvPicPr>
          <p:nvPr/>
        </p:nvPicPr>
        <p:blipFill>
          <a:blip r:embed="rId4"/>
          <a:srcRect b="12000"/>
          <a:stretch>
            <a:fillRect/>
          </a:stretch>
        </p:blipFill>
        <p:spPr>
          <a:xfrm>
            <a:off x="8150225" y="2214562"/>
            <a:ext cx="316706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0225" y="690562"/>
            <a:ext cx="10668000" cy="4419600"/>
            <a:chOff x="530225" y="690562"/>
            <a:chExt cx="10668000" cy="4419600"/>
          </a:xfrm>
        </p:grpSpPr>
        <p:pic>
          <p:nvPicPr>
            <p:cNvPr id="2" name="Picture 1" descr="Quwwat-ul-Islam_Mosque,_Qutb_Minar,_Delhi_2018051823015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225" y="690562"/>
              <a:ext cx="5486400" cy="4400550"/>
            </a:xfrm>
            <a:prstGeom prst="rect">
              <a:avLst/>
            </a:prstGeom>
          </p:spPr>
        </p:pic>
        <p:pic>
          <p:nvPicPr>
            <p:cNvPr id="3" name="Picture 2" descr="5f9c3-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6625" y="690562"/>
              <a:ext cx="5181600" cy="4419600"/>
            </a:xfrm>
            <a:prstGeom prst="rect">
              <a:avLst/>
            </a:prstGeom>
          </p:spPr>
        </p:pic>
      </p:grpSp>
      <p:sp>
        <p:nvSpPr>
          <p:cNvPr id="4" name="Up Arrow Callout 3"/>
          <p:cNvSpPr/>
          <p:nvPr/>
        </p:nvSpPr>
        <p:spPr>
          <a:xfrm>
            <a:off x="835025" y="6176962"/>
            <a:ext cx="10591800" cy="25146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কুয়াতুল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আজমীরে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আড়াই-দি-কা-ঝোপড়া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 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625" y="5110162"/>
            <a:ext cx="3294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কুয়াতুল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6425" y="766762"/>
            <a:ext cx="10668000" cy="4419600"/>
            <a:chOff x="530225" y="690562"/>
            <a:chExt cx="10668000" cy="4419600"/>
          </a:xfrm>
        </p:grpSpPr>
        <p:pic>
          <p:nvPicPr>
            <p:cNvPr id="7" name="Picture 6" descr="downloa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225" y="690562"/>
              <a:ext cx="5467350" cy="4419600"/>
            </a:xfrm>
            <a:prstGeom prst="rect">
              <a:avLst/>
            </a:prstGeom>
          </p:spPr>
        </p:pic>
        <p:pic>
          <p:nvPicPr>
            <p:cNvPr id="8" name="Picture 7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25" y="690562"/>
              <a:ext cx="5181600" cy="44196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035425" y="5262562"/>
            <a:ext cx="4301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আড়াই-দি-কা-ঝোপড়া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7825" y="461962"/>
            <a:ext cx="11208701" cy="4600575"/>
            <a:chOff x="301625" y="842962"/>
            <a:chExt cx="11208701" cy="4600575"/>
          </a:xfrm>
        </p:grpSpPr>
        <p:pic>
          <p:nvPicPr>
            <p:cNvPr id="2" name="Picture 1" descr="কুতুব-মিনার-দিল্লী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625" y="842962"/>
              <a:ext cx="5715000" cy="4600575"/>
            </a:xfrm>
            <a:prstGeom prst="rect">
              <a:avLst/>
            </a:prstGeom>
          </p:spPr>
        </p:pic>
        <p:pic>
          <p:nvPicPr>
            <p:cNvPr id="3" name="Picture 2" descr="images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6625" y="842962"/>
              <a:ext cx="5493701" cy="4572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54025" y="5719762"/>
            <a:ext cx="11125200" cy="28263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বিদ্যোৎসাহী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হাসান-উন-নিজামী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ফখরে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মুদাব্বীর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উলামা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উচ্চমর্যাদা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কুতুবমিনার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স্থাপত্যের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সংমিশ্রণ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6025" y="5033962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কুতুবমিনার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4025" y="309562"/>
            <a:ext cx="2896947" cy="110799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25" y="3128962"/>
            <a:ext cx="10744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১.কুতুবউদ্দিন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বংশকে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দাসবংশ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835025" y="5186362"/>
            <a:ext cx="82397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2.দিল্লি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25" y="304800"/>
            <a:ext cx="1648208" cy="83099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625" y="1604962"/>
            <a:ext cx="9448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রাজতত্ব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25" y="2519362"/>
            <a:ext cx="9448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675" y="3357562"/>
            <a:ext cx="942975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625" y="4271962"/>
            <a:ext cx="9448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কুতুবউদ্দিনকে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625" y="5186362"/>
            <a:ext cx="9525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25" y="6862762"/>
            <a:ext cx="9906000" cy="13234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1.পাঁচটি 2.চন্দ্র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3.কুতুবউদ্দিন আইবেক4.লাখ-বকস 5.ইখতিয়ার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425" y="538162"/>
            <a:ext cx="44958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425" y="6634162"/>
            <a:ext cx="10744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১.কতুবউদ্দিন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অবদানগুলি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0px-Tomb_of_Ghiyasuddin_Tughlaq_and_side_tomb_(33190471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5" y="2062162"/>
            <a:ext cx="5257800" cy="394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5" y="4729162"/>
            <a:ext cx="10591800" cy="38779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01711-107337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0200123_15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025" y="2366962"/>
            <a:ext cx="25908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625" y="385762"/>
            <a:ext cx="5334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25" y="3048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226" y="5105400"/>
            <a:ext cx="11049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 smtClean="0"/>
          </a:p>
        </p:txBody>
      </p:sp>
      <p:pic>
        <p:nvPicPr>
          <p:cNvPr id="4" name="Picture 2" descr="করোনা : বাসা-দোকান ভাড়া মওকুফের দাবি"/>
          <p:cNvPicPr>
            <a:picLocks noChangeAspect="1" noChangeArrowheads="1"/>
          </p:cNvPicPr>
          <p:nvPr/>
        </p:nvPicPr>
        <p:blipFill>
          <a:blip r:embed="rId2"/>
          <a:srcRect l="20267" t="4188" r="18933"/>
          <a:stretch>
            <a:fillRect/>
          </a:stretch>
        </p:blipFill>
        <p:spPr bwMode="auto">
          <a:xfrm>
            <a:off x="3806825" y="1295400"/>
            <a:ext cx="4343400" cy="3486151"/>
          </a:xfrm>
          <a:prstGeom prst="rect">
            <a:avLst/>
          </a:prstGeom>
          <a:noFill/>
        </p:spPr>
      </p:pic>
      <p:pic>
        <p:nvPicPr>
          <p:cNvPr id="5" name="Picture 4" descr="সুস্থ থাকতে বাসায় থাকুন – Natun Barta Top ..."/>
          <p:cNvPicPr>
            <a:picLocks noChangeAspect="1" noChangeArrowheads="1"/>
          </p:cNvPicPr>
          <p:nvPr/>
        </p:nvPicPr>
        <p:blipFill>
          <a:blip r:embed="rId3"/>
          <a:srcRect l="12308" t="20645" r="11385" b="12258"/>
          <a:stretch>
            <a:fillRect/>
          </a:stretch>
        </p:blipFill>
        <p:spPr bwMode="auto">
          <a:xfrm>
            <a:off x="5635625" y="3886200"/>
            <a:ext cx="19050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825" y="766762"/>
            <a:ext cx="4696199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rd-clipart-animat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2747962"/>
            <a:ext cx="10134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025" y="309562"/>
            <a:ext cx="6172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225" y="4424362"/>
            <a:ext cx="1097280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(2য়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দাসবংশ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3137d70aa_84345.jpg"/>
          <p:cNvPicPr>
            <a:picLocks noChangeAspect="1"/>
          </p:cNvPicPr>
          <p:nvPr/>
        </p:nvPicPr>
        <p:blipFill>
          <a:blip r:embed="rId2"/>
          <a:srcRect l="9231" r="10769" b="16129"/>
          <a:stretch>
            <a:fillRect/>
          </a:stretch>
        </p:blipFill>
        <p:spPr>
          <a:xfrm>
            <a:off x="5102225" y="1757362"/>
            <a:ext cx="1981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out-Mamluk-dynasty-or-Slave-dynas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1528762"/>
            <a:ext cx="10439400" cy="5715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520825" y="385762"/>
            <a:ext cx="1219200" cy="1295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425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58825" y="4881562"/>
            <a:ext cx="10668000" cy="359217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দাসবংশ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কুতুবউদ্দিন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আইবেক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8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ain-qimg-3604b8110121627ca65e0f86fd903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5" y="1604962"/>
            <a:ext cx="4038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025" y="233362"/>
            <a:ext cx="5562600" cy="1226939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0425" y="2062162"/>
            <a:ext cx="7502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GB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825" y="3357562"/>
            <a:ext cx="11186076" cy="1015663"/>
          </a:xfrm>
          <a:prstGeom prst="rect">
            <a:avLst/>
          </a:prstGeom>
          <a:solidFill>
            <a:schemeClr val="accent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১.দিল্লি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6000" dirty="0"/>
          </a:p>
        </p:txBody>
      </p:sp>
      <p:sp>
        <p:nvSpPr>
          <p:cNvPr id="6" name="Rectangle 5"/>
          <p:cNvSpPr/>
          <p:nvPr/>
        </p:nvSpPr>
        <p:spPr>
          <a:xfrm>
            <a:off x="301625" y="4652962"/>
            <a:ext cx="1118607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২.মামলুক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826" y="5948362"/>
            <a:ext cx="109728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৩.কুতুবউদ্দিন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7162"/>
            <a:ext cx="10692765" cy="150018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(১২০৬-১৫২৬)</a:t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Era of Delhi Sultanate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" y="5948362"/>
            <a:ext cx="109728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গোড়াপত্তনকারী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পার্বতী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শাসকবৃন্দ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(১২০৬-১৫২৬)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25" y="7624762"/>
            <a:ext cx="11353800" cy="1077218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শাসনকার্য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5" y="1681163"/>
            <a:ext cx="4572000" cy="4114800"/>
          </a:xfrm>
          <a:prstGeom prst="rect">
            <a:avLst/>
          </a:prstGeom>
        </p:spPr>
      </p:pic>
      <p:pic>
        <p:nvPicPr>
          <p:cNvPr id="7" name="Picture 6" descr="220px-Tomb_of_Ghiyasuddin_Tughlaq_and_side_tomb_(331904717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1757362"/>
            <a:ext cx="5384800" cy="388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92225" y="690562"/>
          <a:ext cx="99822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211208Kalerkantho_20-06-03-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825" y="2976562"/>
            <a:ext cx="3545745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8CD87B-E828-4505-837F-85F4E2D8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C08CD87B-E828-4505-837F-85F4E2D8B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C08CD87B-E828-4505-837F-85F4E2D8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08CD87B-E828-4505-837F-85F4E2D8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57BB46-3C6D-4DB4-8EF6-71C22561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A657BB46-3C6D-4DB4-8EF6-71C225614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A657BB46-3C6D-4DB4-8EF6-71C22561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657BB46-3C6D-4DB4-8EF6-71C22561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16029-17F7-4DA4-9D93-615E2D301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B416029-17F7-4DA4-9D93-615E2D301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AB416029-17F7-4DA4-9D93-615E2D301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AB416029-17F7-4DA4-9D93-615E2D301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0ECFC-7C4D-4113-9662-DB432517A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6BE0ECFC-7C4D-4113-9662-DB432517A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BE0ECFC-7C4D-4113-9662-DB432517A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BE0ECFC-7C4D-4113-9662-DB432517A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EADF47-E066-4D6B-A97D-DE174C447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4DEADF47-E066-4D6B-A97D-DE174C447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DEADF47-E066-4D6B-A97D-DE174C447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DEADF47-E066-4D6B-A97D-DE174C447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4A570-30E1-4E63-A507-7FDEFEEF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3FD4A570-30E1-4E63-A507-7FDEFEEF8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FD4A570-30E1-4E63-A507-7FDEFEEF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FD4A570-30E1-4E63-A507-7FDEFEEF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4AE66-2D94-43E5-9948-953460BD9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2244AE66-2D94-43E5-9948-953460BD9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2244AE66-2D94-43E5-9948-953460BD9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2244AE66-2D94-43E5-9948-953460BD9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685C4-73F9-4404-8921-7CCF3389C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522685C4-73F9-4404-8921-7CCF3389C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22685C4-73F9-4404-8921-7CCF3389C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22685C4-73F9-4404-8921-7CCF3389C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A3D1F1-CA67-4431-AD2E-C3D0F301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B2A3D1F1-CA67-4431-AD2E-C3D0F3015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B2A3D1F1-CA67-4431-AD2E-C3D0F301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B2A3D1F1-CA67-4431-AD2E-C3D0F301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8AFEC-089E-4374-8ABC-49DF99E31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EE38AFEC-089E-4374-8ABC-49DF99E31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EE38AFEC-089E-4374-8ABC-49DF99E31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EE38AFEC-089E-4374-8ABC-49DF99E31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25" y="385762"/>
            <a:ext cx="10591800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Introduction to the Slave Dynasty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225" y="6481762"/>
            <a:ext cx="9296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গোড়াপত্তন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in-qimg-3604b8110121627ca65e0f86fd903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2138362"/>
            <a:ext cx="4648200" cy="401049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30225" y="6786562"/>
            <a:ext cx="1371600" cy="1219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731</Words>
  <Application>Microsoft Office PowerPoint</Application>
  <PresentationFormat>Custom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দিল্লি সালতানাত যুগ (১২০৬-১৫২৬) Era of Delhi Sultanate</vt:lpstr>
      <vt:lpstr>Slide 8</vt:lpstr>
      <vt:lpstr>Slide 9</vt:lpstr>
      <vt:lpstr>Slide 10</vt:lpstr>
      <vt:lpstr>Slide 11</vt:lpstr>
      <vt:lpstr>সুলতান হিসেবে কুতুবউদ্দিন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47</cp:revision>
  <dcterms:created xsi:type="dcterms:W3CDTF">2020-06-18T03:28:57Z</dcterms:created>
  <dcterms:modified xsi:type="dcterms:W3CDTF">2020-06-19T10:16:19Z</dcterms:modified>
</cp:coreProperties>
</file>