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3" r:id="rId3"/>
    <p:sldId id="294" r:id="rId4"/>
    <p:sldId id="295" r:id="rId5"/>
    <p:sldId id="268" r:id="rId6"/>
    <p:sldId id="269" r:id="rId7"/>
    <p:sldId id="271" r:id="rId8"/>
    <p:sldId id="284" r:id="rId9"/>
    <p:sldId id="282" r:id="rId10"/>
    <p:sldId id="276" r:id="rId11"/>
    <p:sldId id="283" r:id="rId12"/>
    <p:sldId id="280" r:id="rId13"/>
    <p:sldId id="285" r:id="rId14"/>
    <p:sldId id="290" r:id="rId15"/>
    <p:sldId id="296" r:id="rId16"/>
    <p:sldId id="297" r:id="rId17"/>
    <p:sldId id="298" r:id="rId18"/>
    <p:sldId id="291" r:id="rId19"/>
    <p:sldId id="266" r:id="rId20"/>
    <p:sldId id="264" r:id="rId21"/>
    <p:sldId id="265" r:id="rId22"/>
    <p:sldId id="299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C070-7134-4E13-98FB-DD97D7ED8968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A369-7EB4-49D9-A67F-2B85A5A17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6D5C-4C0D-4CD0-864F-32D6A6B83A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98A6-7CA1-4E24-BB40-7AFEA0CE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F7378-C0A7-4401-963D-85CAA78A1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F878-DD7A-4E2E-A788-A405F896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3365-5650-4529-BC3D-76774D10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1707F-1724-44D8-895B-F7886EA4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0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29CF-D778-4C57-A0FA-BF700E65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E6872-D4DD-47E8-9664-B4B72AB90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026F-E40F-4DAB-B5C6-47216560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BA9F-55B5-45D8-AE8A-50F2E524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BAF5-2E4B-4657-B49B-DBDDF2D7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9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5B44B-26F7-433B-B90F-EAFB8649A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D4D7F-4CA0-463B-8482-8B4E1C3E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408E-9BEE-4546-A710-597EDC94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12B2C-1889-4350-9964-1FC4D4CD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D21C-2FFB-4E6C-94AE-507A4FC2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7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D85E-6802-42BE-906A-E4954506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1FFF-8772-42EC-A66C-510D9CF1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D5358-2373-497E-8293-2DFEEA7B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CBBE-9388-42B1-9483-596245E6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9A4A-FC9F-4A21-BCE4-8ADD6414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BA66-1CC6-4CF2-B949-3AAA3BEC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E277A-7F4B-435A-87D0-2DD4C69C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3CA25-1BB9-4A3B-A8F2-02EFBE22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2D7A-14F5-4FB3-ADF4-8790827F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B46A-3468-44D5-8E6D-05CD9195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6915-F377-4483-B69E-4F69146F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88CF7-E841-46A4-8411-6831B7A68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30555-D052-4D76-A1FB-2A6F8D9F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6F525-47EE-4CC6-9719-3F048C40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E217D-7CB1-49D4-8EC9-7B5A92A5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A6848-AB7E-4FB9-BC31-F2820E3B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8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40F6-F09F-4B9E-8445-22D6846A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9C765-3FAA-4EEE-8BB9-04FF0F000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C4B49-A0CE-4458-A4C7-43543717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FEF99-C85C-45EC-9BBA-AEEF7CB31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A7210-7433-43D5-A7F4-BE0FF794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38EF5-6828-4A2F-BB51-0D5EB041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EADB8-B2EF-4E1A-906E-1ACDF6B9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57CA4-15AD-4123-9E7E-0522992A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7F16-AF1B-4B3A-B904-D7427E7B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369C4-38AC-46EE-B6CA-7586E9C9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1A8A-67E9-4093-AA72-4DF3DAD0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7013E-3177-4711-94EB-41C3A881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F7CA2-6950-4F3C-8A2C-150FDDA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8497A-090A-4138-B92F-A53909CF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BBBE-6B3E-45F3-BF93-35E12441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ED36-E1D7-4EC1-B9B2-1599A3A6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F046-BAF6-4253-BDDD-3D6F0AF5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B202-E4DA-4939-936C-ADCEBF99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D66F-EACD-4B3D-943B-47C02CC4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6989-AE07-4575-8FC7-E6306BEF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6934E-5029-4DD7-B6DD-9CE794DB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5554-06C2-4F30-B28C-68AD992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9E59B-9701-47C0-9364-8E71CC932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8A0D-04A7-4A5C-AC8E-518258CC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0BE69-69EA-4E07-849C-B10A7D56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80D01-D342-4C91-9C1E-07A72782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140C-1B43-418D-9E0C-2ACFED75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DC341-B093-45E5-899A-3897B077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4448-9AA9-4D83-B68E-DAF9722F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88BB-3E15-45F9-882B-9C7D4459E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0EA5-C091-4D8D-9C10-D3DD8F566AD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B35F-3600-4815-A9D4-EFFFA817F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FBE4-7758-4A70-A167-7BF7B542F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2D6B-EB01-4B5F-8EAB-A93D25C6A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1CC17-B1E9-4D7B-9C99-5B003742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4173793"/>
            <a:ext cx="12207240" cy="2551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C759A-33C1-46FE-81F7-9EDFA58F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1" y="3338050"/>
            <a:ext cx="3347885" cy="2111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454A1-9F94-449E-ADA2-65E5CDE67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6" y="3490879"/>
            <a:ext cx="1092862" cy="1100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AC519-0478-467A-AC31-951EB4DE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72" y="2985317"/>
            <a:ext cx="3347885" cy="2111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22A0D6-6EBE-48F3-81AA-5C422356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96" y="3338050"/>
            <a:ext cx="3347885" cy="2111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38982-891E-4946-95C9-1001B693E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59" y="3512631"/>
            <a:ext cx="1092862" cy="1100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BE4518-F5B9-4AA8-B020-9BE28F8FD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83" y="3039789"/>
            <a:ext cx="3063670" cy="3310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2931A2-96B2-44E8-9378-84622FCE2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2" y="2177025"/>
            <a:ext cx="3063670" cy="33106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9FBD7-BBFD-4113-B71E-FE6F7C0C2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1" y="2738477"/>
            <a:ext cx="3063670" cy="3310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574A5D-0D32-4AE9-AD08-2715C7EF6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8" y="2212909"/>
            <a:ext cx="3063670" cy="33106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4F51DE-DC97-41BD-B345-453CD79EE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2" y="2138905"/>
            <a:ext cx="3063670" cy="331062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ADC75-0160-4F0F-906E-03E1DBA90243}"/>
              </a:ext>
            </a:extLst>
          </p:cNvPr>
          <p:cNvGrpSpPr/>
          <p:nvPr/>
        </p:nvGrpSpPr>
        <p:grpSpPr>
          <a:xfrm>
            <a:off x="-7381171" y="985287"/>
            <a:ext cx="8939434" cy="3397839"/>
            <a:chOff x="89764" y="196249"/>
            <a:chExt cx="8939434" cy="339783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62C098-7E67-449D-98A8-6CD6C370385B}"/>
                </a:ext>
              </a:extLst>
            </p:cNvPr>
            <p:cNvGrpSpPr/>
            <p:nvPr/>
          </p:nvGrpSpPr>
          <p:grpSpPr>
            <a:xfrm>
              <a:off x="89764" y="265472"/>
              <a:ext cx="7189795" cy="3328616"/>
              <a:chOff x="89764" y="265472"/>
              <a:chExt cx="7189795" cy="332861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6364E-76E5-4D14-B9E9-DA6538724B1B}"/>
                  </a:ext>
                </a:extLst>
              </p:cNvPr>
              <p:cNvSpPr txBox="1"/>
              <p:nvPr/>
            </p:nvSpPr>
            <p:spPr>
              <a:xfrm>
                <a:off x="2287228" y="265472"/>
                <a:ext cx="4992331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স্বাগতম</a:t>
                </a:r>
                <a:endParaRPr lang="en-GB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D8D1A6E-0F3E-4E0D-99AC-29CA49862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764" y="865636"/>
                <a:ext cx="3023419" cy="2728452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E8A660-085C-47DF-8EB8-71A12B7F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74" y="196249"/>
              <a:ext cx="3263724" cy="2446247"/>
            </a:xfrm>
            <a:prstGeom prst="rect">
              <a:avLst/>
            </a:prstGeom>
          </p:spPr>
        </p:pic>
      </p:grpSp>
      <p:sp>
        <p:nvSpPr>
          <p:cNvPr id="20" name="Frame 19">
            <a:extLst>
              <a:ext uri="{FF2B5EF4-FFF2-40B4-BE49-F238E27FC236}">
                <a16:creationId xmlns:a16="http://schemas.microsoft.com/office/drawing/2014/main" id="{D2E91690-4876-4542-A76A-18A50099B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80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26 -0.10116 L -0.32826 -0.10093 L -0.31081 -0.07755 C -0.30925 -0.07547 -0.30599 -0.07107 -0.30599 -0.07084 C -0.30182 -0.05996 -0.30625 -0.06899 -0.29623 -0.05834 C -0.29193 -0.05394 -0.28867 -0.04676 -0.2836 -0.04329 C -0.28177 -0.04167 -0.27878 -0.0419 -0.27643 -0.04098 C -0.27539 -0.04028 -0.26198 -0.03149 -0.25886 -0.03033 C -0.25352 -0.02825 -0.24727 -0.02871 -0.24141 -0.02593 C -0.23659 -0.02362 -0.22709 -0.01737 -0.22709 -0.01713 C -0.21771 -0.00556 -0.22709 -0.01575 -0.21446 -0.00672 C -0.21185 -0.00463 -0.20964 -0.00209 -0.20703 -0.00024 C -0.20482 0.00138 -0.20196 0.00231 -0.19948 0.00416 C -0.19688 0.00601 -0.19531 0.00879 -0.1918 0.01041 C -0.18802 0.0125 -0.18347 0.01319 -0.17982 0.01481 C -0.16029 0.02314 -0.18347 0.01597 -0.16485 0.02129 C -0.15873 0.02476 -0.15065 0.02939 -0.14505 0.03194 C -0.14102 0.03379 -0.13633 0.03449 -0.13281 0.03634 C -0.12162 0.04097 -0.12826 0.0412 -0.11498 0.0449 C -0.10847 0.04675 -0.10182 0.04768 -0.09518 0.0493 L -0.08555 0.05138 C -0.07005 0.06018 -0.08399 0.0537 -0.05326 0.05787 C -0.05065 0.0581 -0.04818 0.05949 -0.04557 0.05995 C -0.04154 0.06088 -0.03724 0.06134 -0.03321 0.06203 C -0.03008 0.06273 -0.02656 0.06388 -0.02331 0.06435 C -0.01537 0.06527 -0.00703 0.06574 0.00143 0.06643 C 0.00677 0.06805 0.01289 0.0699 0.01875 0.07083 C 0.03958 0.07361 0.06549 0.07407 0.08581 0.075 C 0.15807 0.08402 0.10976 0.0787 0.27396 0.075 C 0.27903 0.075 0.28411 0.07338 0.28893 0.07291 C 0.29804 0.07199 0.30703 0.07152 0.3164 0.07083 C 0.34583 0.06435 0.29909 0.07407 0.34336 0.06643 C 0.34609 0.06597 0.3487 0.06481 0.35117 0.06435 C 0.35534 0.06342 0.35937 0.06273 0.36341 0.06203 C 0.36745 0.05995 0.37135 0.05694 0.37565 0.05555 C 0.38125 0.05416 0.38724 0.05463 0.39284 0.05347 C 0.39557 0.053 0.39791 0.05208 0.40065 0.05138 C 0.40351 0.05046 0.40729 0.05 0.41028 0.0493 C 0.41823 0.04467 0.41666 0.0449 0.42513 0.04282 C 0.4319 0.0412 0.43906 0.0412 0.44492 0.03842 C 0.46732 0.0287 0.43958 0.04004 0.47487 0.02986 C 0.47721 0.02916 0.47995 0.0287 0.48229 0.02777 C 0.48502 0.02662 0.48685 0.02453 0.4901 0.02338 C 0.49427 0.02175 0.51146 0.01967 0.51432 0.01921 L 0.62643 0.02129 C 0.62864 0.02129 0.63099 0.02291 0.63333 0.02338 C 0.63932 0.0243 0.64518 0.02476 0.65078 0.02546 C 0.65338 0.02638 0.65586 0.02708 0.65846 0.02777 C 0.67044 0.03078 0.67903 0.0324 0.69075 0.03634 C 0.69635 0.03819 0.70221 0.0405 0.70807 0.04282 C 0.71133 0.04421 0.71432 0.04606 0.71771 0.04699 C 0.72357 0.04884 0.72943 0.05 0.73541 0.05138 C 0.74101 0.05486 0.75534 0.06342 0.76289 0.06643 C 0.7668 0.06805 0.77135 0.06875 0.77487 0.07083 C 0.78424 0.07546 0.78633 0.07986 0.79492 0.08356 C 0.79883 0.08541 0.80338 0.08611 0.80742 0.08796 C 0.83229 0.09861 0.7944 0.08518 0.82474 0.09652 C 0.82695 0.09745 0.82956 0.09768 0.83229 0.09861 C 0.83541 0.1 0.83841 0.10162 0.84206 0.103 C 0.84609 0.10463 0.85013 0.10578 0.85416 0.10717 C 0.85755 0.10856 0.86107 0.10995 0.86432 0.11157 C 0.86771 0.11342 0.87044 0.11643 0.87409 0.11805 C 0.87708 0.11944 0.88086 0.11944 0.88424 0.12013 C 0.89232 0.12546 0.89687 0.12893 0.90612 0.1331 C 0.91549 0.13703 0.91953 0.1375 0.9289 0.13958 C 0.9345 0.14722 0.93372 0.14814 0.94622 0.15231 C 0.9582 0.15671 0.98359 0.16319 0.98359 0.16342 C 0.98685 0.16527 0.98971 0.16805 0.99349 0.16967 C 1.00039 0.17245 1.0082 0.17384 1.01562 0.17615 C 1.01823 0.17685 1.02044 0.17731 1.02305 0.17824 C 1.02982 0.18101 1.03568 0.18472 1.04284 0.1868 L 1.05755 0.1912 C 1.06015 0.19189 1.06237 0.19282 1.06497 0.19328 L 1.08021 0.19537 C 1.10989 0.20416 1.0789 0.19629 1.12448 0.20185 C 1.13229 0.20277 1.13971 0.20486 1.147 0.20625 C 1.15234 0.20717 1.15846 0.2074 1.16406 0.20833 C 1.16771 0.20879 1.1707 0.21018 1.17448 0.21041 C 1.18997 0.21157 1.20534 0.2118 1.22109 0.21273 L 1.36471 0.21041 C 1.38372 0.20995 1.37435 0.20856 1.38776 0.20625 C 1.39752 0.20416 1.41862 0.20254 1.42695 0.19976 C 1.43581 0.19675 1.44323 0.19259 1.45208 0.1912 C 1.46107 0.18958 1.4707 0.18819 1.4793 0.18472 C 1.48594 0.18171 1.4931 0.17963 1.4987 0.17615 C 1.50117 0.17453 1.50351 0.17291 1.50625 0.17175 C 1.51849 0.16666 1.51849 0.16898 1.5289 0.16319 C 1.54596 0.15393 1.53164 0.15879 1.54648 0.15463 C 1.5487 0.15231 1.55052 0.14976 1.55351 0.14814 C 1.55742 0.14606 1.56172 0.1456 1.56575 0.14375 C 1.56836 0.14259 1.57083 0.14097 1.57318 0.13958 C 1.57669 0.1375 1.57995 0.13541 1.58333 0.1331 C 1.58607 0.13101 1.58789 0.12824 1.59088 0.12662 C 1.59726 0.12314 1.60443 0.12152 1.61028 0.11805 L 1.64023 0.10092 C 1.64023 0.10115 1.65521 0.09213 1.65521 0.09236 C 1.65833 0.09004 1.66185 0.08773 1.66497 0.08588 C 1.66979 0.08287 1.67487 0.08009 1.67995 0.07708 L 1.6875 0.07291 L 1.69518 0.06851 C 1.69739 0.06713 1.69948 0.06504 1.70208 0.06435 C 1.72083 0.05879 1.69791 0.0662 1.71732 0.05787 C 1.71953 0.05671 1.72239 0.05671 1.72487 0.05555 C 1.72995 0.05324 1.73437 0.05 1.73919 0.04699 C 1.74193 0.0456 1.74427 0.04351 1.74726 0.04282 C 1.76406 0.03773 1.75794 0.04166 1.7668 0.03425 " pathEditMode="relative" rAng="0" ptsTypes="AAAAAAAAAAAAAAAAAAAAAAAAAAAAAAAAAAAAAAAAAAAAAAAAAAAAAAAAAAAAAAAAAAAAAAAAAAAAAAAAAAAAAAAAAAAAAAAAAAAAAAAAAA">
                                      <p:cBhvr>
                                        <p:cTn id="8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753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1B15A-9F20-44BE-9577-ADE6804D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9443" r="6424" b="9558"/>
          <a:stretch/>
        </p:blipFill>
        <p:spPr>
          <a:xfrm>
            <a:off x="284812" y="248718"/>
            <a:ext cx="11632367" cy="576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98896-7A87-44C3-AE0E-A2518D630814}"/>
              </a:ext>
            </a:extLst>
          </p:cNvPr>
          <p:cNvSpPr txBox="1"/>
          <p:nvPr/>
        </p:nvSpPr>
        <p:spPr>
          <a:xfrm>
            <a:off x="-442210" y="5901396"/>
            <a:ext cx="1295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গোলাবর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5E0C020-9176-45FC-BE2A-16C1780130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2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E7496-BCE4-420F-AF5D-7819E7D0D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9673" r="5615" b="9328"/>
          <a:stretch/>
        </p:blipFill>
        <p:spPr>
          <a:xfrm>
            <a:off x="284813" y="284813"/>
            <a:ext cx="11602387" cy="580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4396A-CF8E-45ED-B776-F319294F6916}"/>
              </a:ext>
            </a:extLst>
          </p:cNvPr>
          <p:cNvSpPr txBox="1"/>
          <p:nvPr/>
        </p:nvSpPr>
        <p:spPr>
          <a:xfrm>
            <a:off x="3014944" y="5940084"/>
            <a:ext cx="640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1739AFB-5831-4F51-A10C-5BFB860DA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6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43A82-31F6-4A83-8963-4A116474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9441" r="5846" b="10019"/>
          <a:stretch/>
        </p:blipFill>
        <p:spPr>
          <a:xfrm>
            <a:off x="299803" y="254833"/>
            <a:ext cx="11587397" cy="58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EC2C2-7824-425C-80C8-5DBC0AB83A23}"/>
              </a:ext>
            </a:extLst>
          </p:cNvPr>
          <p:cNvSpPr txBox="1"/>
          <p:nvPr/>
        </p:nvSpPr>
        <p:spPr>
          <a:xfrm>
            <a:off x="164892" y="5959748"/>
            <a:ext cx="1187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মোকবিলা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F6A5310-37D2-45D4-987A-9EA824671B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8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65BB2-0CF8-4235-AE67-DE6A68A1D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0135" r="5616" b="10481"/>
          <a:stretch/>
        </p:blipFill>
        <p:spPr>
          <a:xfrm>
            <a:off x="299803" y="284813"/>
            <a:ext cx="11587397" cy="581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5DAA7-25D4-4BE0-96E9-DDEA950E91E2}"/>
              </a:ext>
            </a:extLst>
          </p:cNvPr>
          <p:cNvSpPr txBox="1"/>
          <p:nvPr/>
        </p:nvSpPr>
        <p:spPr>
          <a:xfrm>
            <a:off x="1573967" y="6001089"/>
            <a:ext cx="855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াঠালেন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CC488-9E0E-412D-ADDA-16BC802D6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82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B62F1-8953-4A2D-80AC-6334CD1F5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6" t="14627" r="25738" b="52351"/>
          <a:stretch/>
        </p:blipFill>
        <p:spPr>
          <a:xfrm>
            <a:off x="639580" y="1638389"/>
            <a:ext cx="10912839" cy="49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293EB9E-8243-4FED-A7CB-21CF990F9B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AFA35-9F1D-4759-9E58-8DF069770923}"/>
              </a:ext>
            </a:extLst>
          </p:cNvPr>
          <p:cNvSpPr txBox="1"/>
          <p:nvPr/>
        </p:nvSpPr>
        <p:spPr>
          <a:xfrm>
            <a:off x="59959" y="295342"/>
            <a:ext cx="118722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56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346" y="429491"/>
            <a:ext cx="33697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9226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975" y="479213"/>
            <a:ext cx="590430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7" y="1440144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6038" y="1651923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F1E1520-7225-4BD2-8B8D-201FC18A63F9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5564233" y="4024367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1" name="Right Arrow 20"/>
          <p:cNvSpPr/>
          <p:nvPr/>
        </p:nvSpPr>
        <p:spPr>
          <a:xfrm>
            <a:off x="7744107" y="4043228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DAF05364-1655-4BC0-80B4-F4ABAA98BFD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ight Arrow 16">
            <a:extLst>
              <a:ext uri="{FF2B5EF4-FFF2-40B4-BE49-F238E27FC236}">
                <a16:creationId xmlns:a16="http://schemas.microsoft.com/office/drawing/2014/main" id="{B654FB83-E414-4680-9789-155B8D8A5D26}"/>
              </a:ext>
            </a:extLst>
          </p:cNvPr>
          <p:cNvSpPr/>
          <p:nvPr/>
        </p:nvSpPr>
        <p:spPr>
          <a:xfrm>
            <a:off x="3800453" y="4024367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8B097F-2008-4014-A043-F54D049C2298}"/>
              </a:ext>
            </a:extLst>
          </p:cNvPr>
          <p:cNvSpPr txBox="1"/>
          <p:nvPr/>
        </p:nvSpPr>
        <p:spPr>
          <a:xfrm>
            <a:off x="2706412" y="3843762"/>
            <a:ext cx="170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DA7CF-C30C-4FF9-8C5E-68FD9DA050AF}"/>
              </a:ext>
            </a:extLst>
          </p:cNvPr>
          <p:cNvSpPr txBox="1"/>
          <p:nvPr/>
        </p:nvSpPr>
        <p:spPr>
          <a:xfrm>
            <a:off x="3316312" y="3843762"/>
            <a:ext cx="67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9E10F-0E6B-4F29-8D3F-361FEE308CFA}"/>
              </a:ext>
            </a:extLst>
          </p:cNvPr>
          <p:cNvSpPr txBox="1"/>
          <p:nvPr/>
        </p:nvSpPr>
        <p:spPr>
          <a:xfrm>
            <a:off x="961487" y="1822417"/>
            <a:ext cx="10532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6AD61A-1A3D-4473-BAD1-5722443EDC2E}"/>
              </a:ext>
            </a:extLst>
          </p:cNvPr>
          <p:cNvSpPr txBox="1"/>
          <p:nvPr/>
        </p:nvSpPr>
        <p:spPr>
          <a:xfrm>
            <a:off x="4989613" y="3807539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A80EB3-1CB8-491B-8CD6-98566054E8BA}"/>
              </a:ext>
            </a:extLst>
          </p:cNvPr>
          <p:cNvSpPr txBox="1"/>
          <p:nvPr/>
        </p:nvSpPr>
        <p:spPr>
          <a:xfrm>
            <a:off x="6864941" y="3769037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4DDBB2-97C1-4C04-8302-24B0E8EE5EBE}"/>
              </a:ext>
            </a:extLst>
          </p:cNvPr>
          <p:cNvSpPr txBox="1"/>
          <p:nvPr/>
        </p:nvSpPr>
        <p:spPr>
          <a:xfrm>
            <a:off x="4995680" y="3823696"/>
            <a:ext cx="3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C5C634-1225-4168-B558-D1DF6D1253ED}"/>
              </a:ext>
            </a:extLst>
          </p:cNvPr>
          <p:cNvSpPr txBox="1"/>
          <p:nvPr/>
        </p:nvSpPr>
        <p:spPr>
          <a:xfrm>
            <a:off x="8792851" y="3843762"/>
            <a:ext cx="20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7489C83C-42F7-4B1F-A33A-943BE36C5BA2}"/>
              </a:ext>
            </a:extLst>
          </p:cNvPr>
          <p:cNvSpPr/>
          <p:nvPr/>
        </p:nvSpPr>
        <p:spPr>
          <a:xfrm>
            <a:off x="5582101" y="5091382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5BF06804-EC16-40A8-AC8C-0C1B0B2A94B0}"/>
              </a:ext>
            </a:extLst>
          </p:cNvPr>
          <p:cNvSpPr/>
          <p:nvPr/>
        </p:nvSpPr>
        <p:spPr>
          <a:xfrm>
            <a:off x="7744107" y="5067093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 dirty="0"/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2522ACCA-2567-4C42-840D-C93285BD2156}"/>
              </a:ext>
            </a:extLst>
          </p:cNvPr>
          <p:cNvSpPr/>
          <p:nvPr/>
        </p:nvSpPr>
        <p:spPr>
          <a:xfrm>
            <a:off x="3818321" y="5091382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83A4D-4A98-40B8-976A-02CF3FA2E39B}"/>
              </a:ext>
            </a:extLst>
          </p:cNvPr>
          <p:cNvSpPr txBox="1"/>
          <p:nvPr/>
        </p:nvSpPr>
        <p:spPr>
          <a:xfrm>
            <a:off x="2868672" y="4904516"/>
            <a:ext cx="131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D96AB-F550-4AC8-9887-1E29266776B5}"/>
              </a:ext>
            </a:extLst>
          </p:cNvPr>
          <p:cNvSpPr txBox="1"/>
          <p:nvPr/>
        </p:nvSpPr>
        <p:spPr>
          <a:xfrm>
            <a:off x="3213817" y="4904515"/>
            <a:ext cx="67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D564B-16CF-4F41-B542-E9877B1DC4B0}"/>
              </a:ext>
            </a:extLst>
          </p:cNvPr>
          <p:cNvSpPr txBox="1"/>
          <p:nvPr/>
        </p:nvSpPr>
        <p:spPr>
          <a:xfrm>
            <a:off x="5021392" y="4930201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7ED38-E667-4EEC-9C0B-274C34471997}"/>
              </a:ext>
            </a:extLst>
          </p:cNvPr>
          <p:cNvSpPr txBox="1"/>
          <p:nvPr/>
        </p:nvSpPr>
        <p:spPr>
          <a:xfrm>
            <a:off x="6882809" y="4836052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CAE13-71A2-4188-A633-CE27106FA35F}"/>
              </a:ext>
            </a:extLst>
          </p:cNvPr>
          <p:cNvSpPr txBox="1"/>
          <p:nvPr/>
        </p:nvSpPr>
        <p:spPr>
          <a:xfrm>
            <a:off x="5027694" y="4930201"/>
            <a:ext cx="3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10D90-3A72-49DF-BEDA-EAF3817B8C98}"/>
              </a:ext>
            </a:extLst>
          </p:cNvPr>
          <p:cNvSpPr txBox="1"/>
          <p:nvPr/>
        </p:nvSpPr>
        <p:spPr>
          <a:xfrm>
            <a:off x="8832415" y="4836051"/>
            <a:ext cx="20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8D99954B-7269-487F-BDAF-AB13C807FD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E4EAA-B510-40CE-AC6B-23B21BFC431F}"/>
              </a:ext>
            </a:extLst>
          </p:cNvPr>
          <p:cNvSpPr txBox="1"/>
          <p:nvPr/>
        </p:nvSpPr>
        <p:spPr>
          <a:xfrm>
            <a:off x="4188633" y="577210"/>
            <a:ext cx="321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2801 L -0.00247 -0.02778 C 0.0026 -0.04954 -0.0013 -0.03658 0.00365 -0.04954 C 0.00482 -0.05278 0.00573 -0.05672 0.00716 -0.05949 C 0.00885 -0.06297 0.01003 -0.06806 0.01263 -0.06945 C 0.02396 -0.07639 0.00573 -0.06482 0.01797 -0.07431 C 0.01901 -0.07523 0.02031 -0.07547 0.02148 -0.07616 C 0.03984 -0.09838 0.02435 -0.08079 0.08073 -0.07778 C 0.0819 -0.07755 0.0832 -0.07639 0.08437 -0.07616 C 0.08607 -0.07523 0.08802 -0.07477 0.08971 -0.07431 C 0.09518 -0.07292 0.10156 -0.07269 0.1069 -0.06945 C 0.10768 -0.06875 0.10859 -0.06852 0.1095 -0.06783 C 0.11055 -0.0669 0.1112 -0.06528 0.11211 -0.06459 C 0.11302 -0.06366 0.11406 -0.06366 0.11484 -0.06297 C 0.13424 -0.04283 0.11016 -0.06528 0.12383 -0.05301 C 0.12461 -0.05139 0.12565 -0.04931 0.12656 -0.04792 C 0.12773 -0.0463 0.12917 -0.04514 0.13008 -0.04283 C 0.13073 -0.04167 0.1306 -0.03959 0.13099 -0.03797 C 0.13151 -0.03635 0.13229 -0.03472 0.13281 -0.0331 C 0.1332 -0.03148 0.13346 -0.02963 0.13372 -0.02801 C 0.13503 -0.01898 0.13477 -0.01991 0.13477 -0.00996 L 0.13477 -0.00926 " pathEditMode="relative" rAng="0" ptsTypes="AAAAAAAAA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03958 L 0.00704 -0.03935 L 0.01576 -0.04953 C 0.0168 -0.05069 0.01797 -0.05138 0.01901 -0.05277 C 0.02019 -0.05462 0.0211 -0.05787 0.0224 -0.05925 C 0.02448 -0.06203 0.02891 -0.0655 0.02891 -0.06527 C 0.04922 -0.06458 0.06941 -0.06527 0.08959 -0.0625 C 0.09271 -0.06203 0.09545 -0.0581 0.09857 -0.05601 C 0.1 -0.05486 0.10144 -0.05416 0.10287 -0.05277 C 0.11094 -0.0449 0.10717 -0.04791 0.11394 -0.04282 C 0.11511 -0.03958 0.11589 -0.03564 0.11719 -0.0331 C 0.11823 -0.03148 0.1198 -0.0324 0.12058 -0.03009 C 0.12579 -0.01458 0.125 -0.01388 0.125 0.00278 L 0.125 0.00325 " pathEditMode="relative" rAng="0" ptsTypes="AAAAAAAAAAAAAA">
                                      <p:cBhvr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949 L -0.00143 0.00972 C -0.00104 -0.01111 -0.00104 -0.03148 -0.00026 -0.05208 C -0.00026 -0.05417 0.00052 -0.05625 0.00091 -0.05833 C 0.0013 -0.06111 0.0013 -0.06435 0.00208 -0.0669 C 0.00287 -0.06944 0.00456 -0.07083 0.0056 -0.07315 C 0.00651 -0.075 0.0069 -0.07778 0.00807 -0.0794 C 0.01016 -0.08287 0.01276 -0.08519 0.01524 -0.08796 C 0.01641 -0.08935 0.01745 -0.09144 0.01875 -0.09213 C 0.02461 -0.0956 0.02109 -0.09398 0.02943 -0.0963 C 0.04375 -0.0956 0.05807 -0.0956 0.0724 -0.09421 C 0.07565 -0.09398 0.07761 -0.0912 0.08073 -0.09005 C 0.08307 -0.08912 0.08542 -0.08889 0.08789 -0.08796 C 0.08906 -0.0875 0.09024 -0.08634 0.09141 -0.08588 C 0.09375 -0.08495 0.09623 -0.08472 0.09857 -0.0838 C 0.10104 -0.08264 0.10326 -0.08079 0.10573 -0.0794 C 0.1069 -0.0787 0.1082 -0.0787 0.10925 -0.07732 C 0.11042 -0.07593 0.11146 -0.07407 0.11289 -0.07315 C 0.11471 -0.07199 0.1168 -0.07176 0.11875 -0.07107 C 0.12044 -0.07037 0.12201 -0.06968 0.12357 -0.06898 C 0.12513 -0.0669 0.12656 -0.06389 0.12839 -0.0625 C 0.13138 -0.06042 0.13789 -0.05833 0.13789 -0.0581 C 0.14024 -0.05556 0.14232 -0.05139 0.14505 -0.04977 C 0.1474 -0.04838 0.15013 -0.04815 0.15221 -0.0456 C 0.15456 -0.04282 0.15729 -0.04074 0.15925 -0.03727 C 0.16393 -0.02894 0.16146 -0.03241 0.16641 -0.02662 C 0.16719 -0.02454 0.16784 -0.02199 0.16888 -0.02014 C 0.16979 -0.01852 0.17162 -0.01806 0.1724 -0.01597 C 0.1737 -0.01227 0.1737 -0.00741 0.17474 -0.00324 L 0.17604 0.00093 L 0.17604 0.00116 " pathEditMode="relative" rAng="0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-0.02708 L -0.01289 -0.02685 C -0.0069 -0.05695 -0.01146 -0.03866 -0.00573 -0.05695 C -0.0043 -0.06134 -0.00326 -0.0669 -0.00157 -0.0706 C 0.00052 -0.07546 0.00195 -0.08264 0.00481 -0.08472 C 0.01796 -0.09445 -0.00313 -0.07801 0.01106 -0.09121 C 0.01237 -0.09259 0.0138 -0.09306 0.01523 -0.09398 C 0.03671 -0.125 0.01849 -0.10023 0.0845 -0.09607 C 0.0858 -0.09583 0.08737 -0.09445 0.08867 -0.09398 C 0.09062 -0.09283 0.09283 -0.09213 0.09492 -0.09121 C 0.1013 -0.08958 0.10872 -0.08912 0.11497 -0.08472 C 0.11601 -0.0838 0.11705 -0.08333 0.1181 -0.08218 C 0.11927 -0.08102 0.12005 -0.07917 0.12122 -0.07778 C 0.12213 -0.07639 0.12343 -0.07639 0.12435 -0.07546 C 0.147 -0.04746 0.11888 -0.07917 0.13476 -0.06158 C 0.1358 -0.05949 0.13685 -0.05671 0.13802 -0.05463 C 0.13932 -0.05232 0.14114 -0.0507 0.14218 -0.04769 C 0.14283 -0.04583 0.1427 -0.04306 0.14323 -0.04074 C 0.14375 -0.03843 0.14479 -0.03634 0.14531 -0.03403 C 0.14583 -0.03171 0.14609 -0.0294 0.14635 -0.02708 C 0.14791 -0.01435 0.14752 -0.01574 0.14752 -0.00162 L 0.14752 -0.00116 " pathEditMode="relative" rAng="0" ptsTypes="AAAAAAAAAAAAAAAAAAAA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208 L 0.00703 -0.05185 L 0.01575 -0.06203 C 0.0168 -0.06319 0.01797 -0.06389 0.01901 -0.06528 C 0.02018 -0.06713 0.02109 -0.07037 0.02239 -0.07176 C 0.02448 -0.07453 0.0289 -0.07801 0.0289 -0.07778 C 0.04922 -0.07708 0.0694 -0.07778 0.08958 -0.075 C 0.09271 -0.07453 0.09544 -0.0706 0.09857 -0.06852 C 0.1 -0.06736 0.10143 -0.06666 0.10286 -0.06528 C 0.11094 -0.05741 0.10716 -0.06041 0.11393 -0.05532 C 0.1151 -0.05208 0.11588 -0.04815 0.11719 -0.0456 C 0.11823 -0.04398 0.11979 -0.04491 0.12057 -0.04259 C 0.12578 -0.02708 0.125 -0.02639 0.125 -0.00972 L 0.125 -0.00926 " pathEditMode="relative" rAng="0" ptsTypes="AAAAAAAAAAAA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0092 L -0.00144 -0.00069 C -0.00105 -0.02153 -0.00105 -0.0419 -0.00027 -0.0625 C -0.00027 -0.06458 0.00052 -0.06666 0.00091 -0.06875 C 0.0013 -0.07153 0.0013 -0.07477 0.00208 -0.07731 C 0.00286 -0.07986 0.00455 -0.08125 0.00559 -0.08356 C 0.00651 -0.08541 0.0069 -0.08819 0.00807 -0.08981 C 0.01015 -0.09328 0.01276 -0.0956 0.01523 -0.09838 C 0.0164 -0.09977 0.01744 -0.10185 0.01875 -0.10254 C 0.0246 -0.10602 0.02109 -0.1044 0.02942 -0.10671 C 0.04375 -0.10602 0.05807 -0.10602 0.07239 -0.10463 C 0.07565 -0.1044 0.0776 -0.10162 0.08072 -0.10046 C 0.08307 -0.09953 0.08541 -0.0993 0.08789 -0.09838 C 0.08906 -0.09791 0.09023 -0.09676 0.0914 -0.09629 C 0.09375 -0.09537 0.09622 -0.09514 0.09856 -0.09421 C 0.10104 -0.09305 0.10325 -0.0912 0.10572 -0.08981 C 0.1069 -0.08912 0.1082 -0.08912 0.10924 -0.08773 C 0.11041 -0.08634 0.11145 -0.08449 0.11289 -0.08356 C 0.11471 -0.08241 0.11679 -0.08217 0.11875 -0.08148 C 0.12044 -0.08078 0.122 -0.08009 0.12356 -0.0794 C 0.12513 -0.07731 0.12656 -0.0743 0.12838 -0.07291 C 0.13138 -0.07083 0.13789 -0.06875 0.13789 -0.06852 C 0.14023 -0.06597 0.14231 -0.0618 0.14505 -0.06018 C 0.14739 -0.05879 0.15013 -0.05856 0.15221 -0.05602 C 0.15455 -0.05324 0.15729 -0.05116 0.15924 -0.04768 C 0.16393 -0.03935 0.16145 -0.04282 0.1664 -0.03703 C 0.16718 -0.03495 0.16783 -0.03241 0.16888 -0.03055 C 0.16979 -0.02893 0.17161 -0.02847 0.17239 -0.02639 C 0.17369 -0.02268 0.17369 -0.01782 0.17473 -0.01366 L 0.17604 -0.00949 L 0.17604 -0.00926 " pathEditMode="relative" rAng="0" ptsTypes="AAAAAAAAAAAAAAAAAAAAAAAAAAAAAAA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47" grpId="0" animBg="1"/>
      <p:bldP spid="58" grpId="0"/>
      <p:bldP spid="11" grpId="0"/>
      <p:bldP spid="11" grpId="1"/>
      <p:bldP spid="14" grpId="0"/>
      <p:bldP spid="83" grpId="0"/>
      <p:bldP spid="83" grpId="1"/>
      <p:bldP spid="84" grpId="0"/>
      <p:bldP spid="102" grpId="0"/>
      <p:bldP spid="102" grpId="1"/>
      <p:bldP spid="103" grpId="0"/>
      <p:bldP spid="13" grpId="0" animBg="1"/>
      <p:bldP spid="15" grpId="0" animBg="1"/>
      <p:bldP spid="16" grpId="0" animBg="1"/>
      <p:bldP spid="18" grpId="0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858" y="1846046"/>
            <a:ext cx="2317842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59" dirty="0"/>
          </a:p>
        </p:txBody>
      </p:sp>
      <p:sp>
        <p:nvSpPr>
          <p:cNvPr id="4" name="TextBox 3"/>
          <p:cNvSpPr txBox="1"/>
          <p:nvPr/>
        </p:nvSpPr>
        <p:spPr>
          <a:xfrm>
            <a:off x="3168900" y="1312415"/>
            <a:ext cx="61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 খাতায় 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526" y="4127392"/>
            <a:ext cx="81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D74C-9BC8-4DC6-9636-A8FE69842106}"/>
              </a:ext>
            </a:extLst>
          </p:cNvPr>
          <p:cNvSpPr txBox="1"/>
          <p:nvPr/>
        </p:nvSpPr>
        <p:spPr>
          <a:xfrm>
            <a:off x="666180" y="2172306"/>
            <a:ext cx="1147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CB811A8-9E24-40BE-B2AC-F3693B8F763F}"/>
              </a:ext>
            </a:extLst>
          </p:cNvPr>
          <p:cNvSpPr/>
          <p:nvPr/>
        </p:nvSpPr>
        <p:spPr>
          <a:xfrm>
            <a:off x="0" y="-60612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4F169-14F1-4C32-9D27-561AC81C0E70}"/>
              </a:ext>
            </a:extLst>
          </p:cNvPr>
          <p:cNvSpPr txBox="1"/>
          <p:nvPr/>
        </p:nvSpPr>
        <p:spPr>
          <a:xfrm rot="10800000" flipV="1">
            <a:off x="719526" y="2904778"/>
            <a:ext cx="11760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3A67F-AB07-4F39-8E3C-DE87AB6088BD}"/>
              </a:ext>
            </a:extLst>
          </p:cNvPr>
          <p:cNvSpPr txBox="1"/>
          <p:nvPr/>
        </p:nvSpPr>
        <p:spPr>
          <a:xfrm>
            <a:off x="666180" y="4851083"/>
            <a:ext cx="1057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ঃমোস্তফা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E97A4-A310-4240-B3A2-E0C23666DCE3}"/>
              </a:ext>
            </a:extLst>
          </p:cNvPr>
          <p:cNvSpPr txBox="1"/>
          <p:nvPr/>
        </p:nvSpPr>
        <p:spPr>
          <a:xfrm>
            <a:off x="4783952" y="284625"/>
            <a:ext cx="288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730082" y="548515"/>
            <a:ext cx="43272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298224" y="1771648"/>
            <a:ext cx="5313298" cy="42396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E-mail : manju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050986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       gmail.com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F932A-C13F-41C0-AADF-10961EE45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17160" r="19077" b="46314"/>
          <a:stretch/>
        </p:blipFill>
        <p:spPr>
          <a:xfrm>
            <a:off x="2344994" y="1771649"/>
            <a:ext cx="3114394" cy="331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93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798444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76934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B066E129-6EC2-47B0-9E1F-8ADB8648B373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244" y="4199249"/>
            <a:ext cx="1126033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দখল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2625" y="4241254"/>
            <a:ext cx="332079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3316" y="5107445"/>
            <a:ext cx="218606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মোকাবিলা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2625" y="5100228"/>
            <a:ext cx="5223675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সামনা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সামনি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বোঝাপড়া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6535" y="1720586"/>
            <a:ext cx="10058400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নিইঃ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CB6BFCB-80E5-49E3-9A98-399B0EBFB0CC}"/>
              </a:ext>
            </a:extLst>
          </p:cNvPr>
          <p:cNvSpPr/>
          <p:nvPr/>
        </p:nvSpPr>
        <p:spPr>
          <a:xfrm>
            <a:off x="-309489" y="26585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2E1B03-6497-4BDB-92FB-DCDEACA1A065}"/>
              </a:ext>
            </a:extLst>
          </p:cNvPr>
          <p:cNvSpPr/>
          <p:nvPr/>
        </p:nvSpPr>
        <p:spPr>
          <a:xfrm>
            <a:off x="5649420" y="3489264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ED2674-3322-4805-9EB4-6E26FCE2C2A8}"/>
              </a:ext>
            </a:extLst>
          </p:cNvPr>
          <p:cNvSpPr/>
          <p:nvPr/>
        </p:nvSpPr>
        <p:spPr>
          <a:xfrm>
            <a:off x="5661630" y="5319616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38FBC77-14E2-4B2B-A92F-5F4CFEC99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11C1E-23DB-4264-9439-5432435CB620}"/>
              </a:ext>
            </a:extLst>
          </p:cNvPr>
          <p:cNvSpPr txBox="1"/>
          <p:nvPr/>
        </p:nvSpPr>
        <p:spPr>
          <a:xfrm>
            <a:off x="2672244" y="3312834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8CA520-A66F-40E9-8042-81CE63B10746}"/>
              </a:ext>
            </a:extLst>
          </p:cNvPr>
          <p:cNvSpPr/>
          <p:nvPr/>
        </p:nvSpPr>
        <p:spPr>
          <a:xfrm>
            <a:off x="5649420" y="4433627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C33E-4F97-4ED3-B959-FC7437CF7AC7}"/>
              </a:ext>
            </a:extLst>
          </p:cNvPr>
          <p:cNvSpPr txBox="1"/>
          <p:nvPr/>
        </p:nvSpPr>
        <p:spPr>
          <a:xfrm>
            <a:off x="7336574" y="3300237"/>
            <a:ext cx="177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F3CED-6E7D-4E5D-B70E-49D6CE2A07C2}"/>
              </a:ext>
            </a:extLst>
          </p:cNvPr>
          <p:cNvSpPr txBox="1"/>
          <p:nvPr/>
        </p:nvSpPr>
        <p:spPr>
          <a:xfrm>
            <a:off x="2433711" y="517891"/>
            <a:ext cx="687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BFFE4-9905-4E4C-B2ED-2A0397006744}"/>
              </a:ext>
            </a:extLst>
          </p:cNvPr>
          <p:cNvSpPr txBox="1"/>
          <p:nvPr/>
        </p:nvSpPr>
        <p:spPr>
          <a:xfrm>
            <a:off x="3558508" y="544445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  <p:bldP spid="20" grpId="0"/>
      <p:bldP spid="16" grpId="0" animBg="1"/>
      <p:bldP spid="5" grpId="0" animBg="1"/>
      <p:bldP spid="21" grpId="0" animBg="1"/>
      <p:bldP spid="2" grpId="0"/>
      <p:bldP spid="12" grpId="0" animBg="1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844" y="1244050"/>
            <a:ext cx="987652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62511" y="3468967"/>
            <a:ext cx="10066707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1।পাকিস্তানি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চাইছে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..…….........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649" y="2248497"/>
            <a:ext cx="2764800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1108" y="4632178"/>
            <a:ext cx="9489784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……..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3193" y="2248497"/>
            <a:ext cx="1276062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2294028-C374-494D-AC5E-05104479B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25982-193A-45FC-AEDD-218BADA44CA0}"/>
              </a:ext>
            </a:extLst>
          </p:cNvPr>
          <p:cNvSpPr txBox="1"/>
          <p:nvPr/>
        </p:nvSpPr>
        <p:spPr>
          <a:xfrm>
            <a:off x="4937684" y="283195"/>
            <a:ext cx="230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833 L 0.14375 0.00833 C 0.2099 0.00833 0.29154 0.0507 0.29154 0.08565 L 0.29154 0.16366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0625 L -0.08854 0.00625 C -0.13177 0.00625 -0.18463 0.09607 -0.18463 0.16968 L -0.18463 0.3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/>
      <p:bldP spid="13" grpId="1"/>
      <p:bldP spid="17" grpId="0"/>
      <p:bldP spid="18" grpId="0"/>
      <p:bldP spid="18" grpId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A14A582-AC62-4F55-84A6-0626515FA46D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78AED-F838-48FC-B71F-326D2B4C36F2}"/>
              </a:ext>
            </a:extLst>
          </p:cNvPr>
          <p:cNvSpPr txBox="1"/>
          <p:nvPr/>
        </p:nvSpPr>
        <p:spPr>
          <a:xfrm>
            <a:off x="4554535" y="1633876"/>
            <a:ext cx="337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F8CC0-01CA-426B-B3A7-25A827409368}"/>
              </a:ext>
            </a:extLst>
          </p:cNvPr>
          <p:cNvSpPr txBox="1"/>
          <p:nvPr/>
        </p:nvSpPr>
        <p:spPr>
          <a:xfrm>
            <a:off x="1097280" y="3657601"/>
            <a:ext cx="9650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খবর,দখল,মোকাবিলা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35DE75-3271-41EC-AEC1-0893E012C020}"/>
              </a:ext>
            </a:extLst>
          </p:cNvPr>
          <p:cNvSpPr/>
          <p:nvPr/>
        </p:nvSpPr>
        <p:spPr>
          <a:xfrm>
            <a:off x="5950857" y="2590799"/>
            <a:ext cx="290286" cy="108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409544A-F857-4D78-947B-EBA06DA5AFC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4364D3-68F2-4C0D-8AA6-6C6191596A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chitra Chakma\Desktop\SHARP Studio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755" y="389744"/>
            <a:ext cx="11422504" cy="532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1B3A8-67A7-43DD-9413-278A96610C96}"/>
              </a:ext>
            </a:extLst>
          </p:cNvPr>
          <p:cNvSpPr txBox="1"/>
          <p:nvPr/>
        </p:nvSpPr>
        <p:spPr>
          <a:xfrm>
            <a:off x="142407" y="5597707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A22F3F4-791A-424B-84CB-9C0DB38CCF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967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6971" y="1905000"/>
            <a:ext cx="591312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……..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32089-D017-42C0-94B0-6A33D1895A07}"/>
              </a:ext>
            </a:extLst>
          </p:cNvPr>
          <p:cNvGrpSpPr/>
          <p:nvPr/>
        </p:nvGrpSpPr>
        <p:grpSpPr>
          <a:xfrm>
            <a:off x="4023360" y="462413"/>
            <a:ext cx="4572000" cy="923330"/>
            <a:chOff x="4138863" y="308525"/>
            <a:chExt cx="457200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38863" y="308525"/>
              <a:ext cx="4572000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202C9250-5100-4C9C-862C-7A075DF9A5DC}"/>
                </a:ext>
              </a:extLst>
            </p:cNvPr>
            <p:cNvSpPr/>
            <p:nvPr/>
          </p:nvSpPr>
          <p:spPr>
            <a:xfrm>
              <a:off x="4596063" y="429696"/>
              <a:ext cx="4572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1780D80-60A4-47C4-97E9-A083D9510CB0}"/>
                </a:ext>
              </a:extLst>
            </p:cNvPr>
            <p:cNvSpPr/>
            <p:nvPr/>
          </p:nvSpPr>
          <p:spPr>
            <a:xfrm>
              <a:off x="8013031" y="471735"/>
              <a:ext cx="3810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38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905001"/>
            <a:ext cx="3110131" cy="35394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07068" y="1176994"/>
              <a:ext cx="762000" cy="504885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130390" y="1217399"/>
              <a:ext cx="762000" cy="50488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255729" y="2621590"/>
            <a:ext cx="11662611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।.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১.3.১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70" y="1811353"/>
            <a:ext cx="4193077" cy="39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15C3-5A3C-416E-A572-F02AEF037595}"/>
              </a:ext>
            </a:extLst>
          </p:cNvPr>
          <p:cNvSpPr txBox="1"/>
          <p:nvPr/>
        </p:nvSpPr>
        <p:spPr>
          <a:xfrm>
            <a:off x="1988230" y="996572"/>
            <a:ext cx="787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A96E-46AC-41D0-92EC-046C3BFB9E29}"/>
              </a:ext>
            </a:extLst>
          </p:cNvPr>
          <p:cNvSpPr txBox="1"/>
          <p:nvPr/>
        </p:nvSpPr>
        <p:spPr>
          <a:xfrm>
            <a:off x="4178097" y="3129672"/>
            <a:ext cx="7371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5400" b="1" spc="47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১৬ই </a:t>
            </a:r>
            <a:r>
              <a:rPr lang="bn-BD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-------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GB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B777541-5305-4806-B05F-49697A6652F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66DF9B9-85B2-4D4B-B5F3-0076BBE63C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9" t="2397" r="7884" b="18444"/>
          <a:stretch/>
        </p:blipFill>
        <p:spPr>
          <a:xfrm>
            <a:off x="2443088" y="1118290"/>
            <a:ext cx="7305821" cy="489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17741" y="5897296"/>
            <a:ext cx="425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F3774-F14F-483C-B488-2785426E0613}"/>
              </a:ext>
            </a:extLst>
          </p:cNvPr>
          <p:cNvSpPr txBox="1"/>
          <p:nvPr/>
        </p:nvSpPr>
        <p:spPr>
          <a:xfrm>
            <a:off x="3617741" y="318946"/>
            <a:ext cx="495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33615B2-F7B4-4A91-AD39-149B02094B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3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BAD8D-13BC-473F-98D4-4EC7747E4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679" r="5730" b="9669"/>
          <a:stretch/>
        </p:blipFill>
        <p:spPr>
          <a:xfrm>
            <a:off x="334778" y="329784"/>
            <a:ext cx="11532436" cy="50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0E7B1-1763-421B-9270-377FDDDCD58C}"/>
              </a:ext>
            </a:extLst>
          </p:cNvPr>
          <p:cNvSpPr txBox="1"/>
          <p:nvPr/>
        </p:nvSpPr>
        <p:spPr>
          <a:xfrm>
            <a:off x="384746" y="5235966"/>
            <a:ext cx="11697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খাউড়া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B9BE24D-A954-4CB7-A77A-088D468F24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78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963C8-9530-447A-95DD-9BEDCCC75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9287" r="5730" b="9623"/>
          <a:stretch/>
        </p:blipFill>
        <p:spPr>
          <a:xfrm>
            <a:off x="269823" y="254834"/>
            <a:ext cx="11647357" cy="586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22A477-0AAA-42D4-8D15-6C18042B276D}"/>
              </a:ext>
            </a:extLst>
          </p:cNvPr>
          <p:cNvSpPr txBox="1"/>
          <p:nvPr/>
        </p:nvSpPr>
        <p:spPr>
          <a:xfrm>
            <a:off x="2623278" y="5968180"/>
            <a:ext cx="6445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CE4290A-65F3-4DE4-A06C-1927504C82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55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190ED-3733-456D-85AC-7AD50879A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1226" r="7577" b="10289"/>
          <a:stretch/>
        </p:blipFill>
        <p:spPr>
          <a:xfrm>
            <a:off x="254832" y="284813"/>
            <a:ext cx="11677338" cy="586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E8C96-15E3-4FF2-B487-298DEC39E8E1}"/>
              </a:ext>
            </a:extLst>
          </p:cNvPr>
          <p:cNvSpPr txBox="1"/>
          <p:nvPr/>
        </p:nvSpPr>
        <p:spPr>
          <a:xfrm>
            <a:off x="4050110" y="6023573"/>
            <a:ext cx="360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9250A0B-FE83-4625-AEEB-88893C1048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5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501</Words>
  <Application>Microsoft Office PowerPoint</Application>
  <PresentationFormat>Widescreen</PresentationFormat>
  <Paragraphs>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Nirmolu UL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81</cp:revision>
  <dcterms:created xsi:type="dcterms:W3CDTF">2020-06-12T08:36:07Z</dcterms:created>
  <dcterms:modified xsi:type="dcterms:W3CDTF">2020-06-20T05:40:21Z</dcterms:modified>
</cp:coreProperties>
</file>