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8" r:id="rId3"/>
    <p:sldId id="271" r:id="rId4"/>
    <p:sldId id="272" r:id="rId5"/>
    <p:sldId id="273" r:id="rId6"/>
    <p:sldId id="278" r:id="rId7"/>
    <p:sldId id="267" r:id="rId8"/>
    <p:sldId id="284" r:id="rId9"/>
    <p:sldId id="274" r:id="rId10"/>
    <p:sldId id="275" r:id="rId11"/>
    <p:sldId id="276" r:id="rId12"/>
    <p:sldId id="283" r:id="rId13"/>
    <p:sldId id="279" r:id="rId14"/>
    <p:sldId id="280" r:id="rId15"/>
    <p:sldId id="281" r:id="rId16"/>
    <p:sldId id="282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F1CF-181A-4DC5-930F-4881139F21C8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3C9F-64C2-479A-8D93-E9CDF4B9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F1CF-181A-4DC5-930F-4881139F21C8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3C9F-64C2-479A-8D93-E9CDF4B9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7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F1CF-181A-4DC5-930F-4881139F21C8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3C9F-64C2-479A-8D93-E9CDF4B9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9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F1CF-181A-4DC5-930F-4881139F21C8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3C9F-64C2-479A-8D93-E9CDF4B9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1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F1CF-181A-4DC5-930F-4881139F21C8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3C9F-64C2-479A-8D93-E9CDF4B9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5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F1CF-181A-4DC5-930F-4881139F21C8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3C9F-64C2-479A-8D93-E9CDF4B9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7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F1CF-181A-4DC5-930F-4881139F21C8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3C9F-64C2-479A-8D93-E9CDF4B9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3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F1CF-181A-4DC5-930F-4881139F21C8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3C9F-64C2-479A-8D93-E9CDF4B9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F1CF-181A-4DC5-930F-4881139F21C8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3C9F-64C2-479A-8D93-E9CDF4B9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6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F1CF-181A-4DC5-930F-4881139F21C8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3C9F-64C2-479A-8D93-E9CDF4B9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0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F1CF-181A-4DC5-930F-4881139F21C8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3C9F-64C2-479A-8D93-E9CDF4B9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7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CF1CF-181A-4DC5-930F-4881139F21C8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23C9F-64C2-479A-8D93-E9CDF4B9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1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hyperlink" Target="mailto:Sweetsorrow_robi@yahoo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9620" y="1471351"/>
            <a:ext cx="7108911" cy="4016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9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96584" y="213347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8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7544" y="26557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91" y1="31405" x2="14328" y2="12810"/>
                        <a14:foregroundMark x1="16119" y1="12810" x2="28358" y2="9504"/>
                        <a14:foregroundMark x1="33433" y1="10331" x2="55522" y2="6198"/>
                        <a14:foregroundMark x1="55522" y1="6198" x2="79701" y2="13636"/>
                        <a14:foregroundMark x1="66567" y1="5785" x2="77910" y2="10744"/>
                        <a14:foregroundMark x1="77910" y1="12397" x2="96418" y2="26446"/>
                        <a14:foregroundMark x1="98507" y1="44215" x2="96119" y2="66116"/>
                        <a14:foregroundMark x1="95821" y1="64463" x2="86567" y2="85537"/>
                        <a14:foregroundMark x1="86567" y1="83058" x2="69254" y2="92149"/>
                        <a14:foregroundMark x1="84776" y1="86777" x2="65373" y2="93802"/>
                        <a14:foregroundMark x1="1194" y1="30165" x2="5970" y2="60744"/>
                        <a14:foregroundMark x1="2985" y1="45868" x2="12537" y2="75207"/>
                        <a14:foregroundMark x1="5075" y1="57851" x2="11940" y2="79339"/>
                        <a14:foregroundMark x1="11940" y1="83884" x2="28060" y2="90496"/>
                        <a14:foregroundMark x1="23284" y1="89256" x2="35522" y2="96694"/>
                        <a14:foregroundMark x1="35821" y1="96694" x2="52836" y2="97521"/>
                        <a14:foregroundMark x1="53134" y1="97521" x2="72537" y2="94215"/>
                        <a14:foregroundMark x1="72836" y1="93802" x2="77612" y2="91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4076" y="1176101"/>
            <a:ext cx="8320662" cy="3559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3309426" y="2432072"/>
            <a:ext cx="838917" cy="703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3927869" y="2525107"/>
            <a:ext cx="838917" cy="703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3287482" y="1728267"/>
            <a:ext cx="838917" cy="7038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4821098" y="2521546"/>
            <a:ext cx="838917" cy="703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6195810" y="1651691"/>
            <a:ext cx="838917" cy="703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7414101" y="2726381"/>
            <a:ext cx="838917" cy="7038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6086983" y="2350729"/>
            <a:ext cx="838917" cy="7038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6741948" y="1926341"/>
            <a:ext cx="838917" cy="7038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4044046" y="1829360"/>
            <a:ext cx="838917" cy="7038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4834451" y="1858560"/>
            <a:ext cx="838917" cy="7038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5629480" y="1848336"/>
            <a:ext cx="838917" cy="7038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7636085" y="1751941"/>
            <a:ext cx="838917" cy="7038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8660985" y="2521545"/>
            <a:ext cx="838917" cy="7038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6912547" y="2417642"/>
            <a:ext cx="838917" cy="7038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7933640" y="2487371"/>
            <a:ext cx="838917" cy="7038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8475002" y="1811941"/>
            <a:ext cx="838917" cy="7157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5442508" y="2699692"/>
            <a:ext cx="838917" cy="7038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6324407" y="2775116"/>
            <a:ext cx="838917" cy="70380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50657" y="4547477"/>
            <a:ext cx="966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74354" y="5143300"/>
            <a:ext cx="966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 + ৫+ ৭ = ১৮টি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49" y1="34146" x2="11429" y2="18537"/>
                        <a14:foregroundMark x1="22540" y1="13659" x2="37143" y2="10244"/>
                        <a14:foregroundMark x1="21270" y1="10732" x2="32698" y2="7317"/>
                        <a14:foregroundMark x1="67302" y1="8293" x2="82857" y2="17561"/>
                        <a14:foregroundMark x1="77778" y1="12195" x2="92381" y2="27805"/>
                        <a14:foregroundMark x1="93968" y1="32195" x2="95556" y2="52195"/>
                        <a14:foregroundMark x1="93651" y1="53171" x2="90159" y2="63415"/>
                        <a14:foregroundMark x1="95238" y1="56585" x2="82857" y2="80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7033" y="685442"/>
            <a:ext cx="2001856" cy="146046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49" y1="34146" x2="11429" y2="18537"/>
                        <a14:foregroundMark x1="22540" y1="13659" x2="37143" y2="10244"/>
                        <a14:foregroundMark x1="21270" y1="10732" x2="32698" y2="7317"/>
                        <a14:foregroundMark x1="67302" y1="8293" x2="82857" y2="17561"/>
                        <a14:foregroundMark x1="77778" y1="12195" x2="92381" y2="27805"/>
                        <a14:foregroundMark x1="93968" y1="32195" x2="95556" y2="52195"/>
                        <a14:foregroundMark x1="93651" y1="53171" x2="90159" y2="63415"/>
                        <a14:foregroundMark x1="95238" y1="56585" x2="82857" y2="80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0386" y="346626"/>
            <a:ext cx="2001856" cy="14604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49" y1="34146" x2="11429" y2="18537"/>
                        <a14:foregroundMark x1="22540" y1="13659" x2="37143" y2="10244"/>
                        <a14:foregroundMark x1="21270" y1="10732" x2="32698" y2="7317"/>
                        <a14:foregroundMark x1="67302" y1="8293" x2="82857" y2="17561"/>
                        <a14:foregroundMark x1="77778" y1="12195" x2="92381" y2="27805"/>
                        <a14:foregroundMark x1="93968" y1="32195" x2="95556" y2="52195"/>
                        <a14:foregroundMark x1="93651" y1="53171" x2="90159" y2="63415"/>
                        <a14:foregroundMark x1="95238" y1="56585" x2="82857" y2="80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2599" y="-37940"/>
            <a:ext cx="2088723" cy="152384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708510" y="5119431"/>
            <a:ext cx="723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১৮ 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÷ ৩ = ৬টি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8108" y="744298"/>
            <a:ext cx="723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8813" y="4523608"/>
            <a:ext cx="1047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426176" y="217730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7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996" y="296378"/>
            <a:ext cx="821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49" y1="34146" x2="11429" y2="18537"/>
                        <a14:foregroundMark x1="22540" y1="13659" x2="37143" y2="10244"/>
                        <a14:foregroundMark x1="21270" y1="10732" x2="32698" y2="7317"/>
                        <a14:foregroundMark x1="67302" y1="8293" x2="82857" y2="17561"/>
                        <a14:foregroundMark x1="77778" y1="12195" x2="92381" y2="27805"/>
                        <a14:foregroundMark x1="93968" y1="32195" x2="95556" y2="52195"/>
                        <a14:foregroundMark x1="93651" y1="53171" x2="90159" y2="63415"/>
                        <a14:foregroundMark x1="95238" y1="56585" x2="82857" y2="80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764" y="2063795"/>
            <a:ext cx="2999712" cy="1951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49" y1="34146" x2="11429" y2="18537"/>
                        <a14:foregroundMark x1="22540" y1="13659" x2="37143" y2="10244"/>
                        <a14:foregroundMark x1="21270" y1="10732" x2="32698" y2="7317"/>
                        <a14:foregroundMark x1="67302" y1="8293" x2="82857" y2="17561"/>
                        <a14:foregroundMark x1="77778" y1="12195" x2="92381" y2="27805"/>
                        <a14:foregroundMark x1="93968" y1="32195" x2="95556" y2="52195"/>
                        <a14:foregroundMark x1="93651" y1="53171" x2="90159" y2="63415"/>
                        <a14:foregroundMark x1="95238" y1="56585" x2="82857" y2="80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7519" y="2063795"/>
            <a:ext cx="2999712" cy="1951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49" y1="34146" x2="11429" y2="18537"/>
                        <a14:foregroundMark x1="22540" y1="13659" x2="37143" y2="10244"/>
                        <a14:foregroundMark x1="21270" y1="10732" x2="32698" y2="7317"/>
                        <a14:foregroundMark x1="67302" y1="8293" x2="82857" y2="17561"/>
                        <a14:foregroundMark x1="77778" y1="12195" x2="92381" y2="27805"/>
                        <a14:foregroundMark x1="93968" y1="32195" x2="95556" y2="52195"/>
                        <a14:foregroundMark x1="93651" y1="53171" x2="90159" y2="63415"/>
                        <a14:foregroundMark x1="95238" y1="56585" x2="82857" y2="80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9731" y="2063795"/>
            <a:ext cx="2999712" cy="1951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4751759" y="2487488"/>
            <a:ext cx="838917" cy="703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5678165" y="2147177"/>
            <a:ext cx="838917" cy="703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5186802" y="2777088"/>
            <a:ext cx="838917" cy="703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5793942" y="2839391"/>
            <a:ext cx="838917" cy="703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6426935" y="2530213"/>
            <a:ext cx="838917" cy="703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1339260" y="2464105"/>
            <a:ext cx="838917" cy="703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2265666" y="2123794"/>
            <a:ext cx="838917" cy="7038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1774303" y="2753705"/>
            <a:ext cx="838917" cy="703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2381443" y="2816008"/>
            <a:ext cx="838917" cy="703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3014436" y="2506830"/>
            <a:ext cx="838917" cy="7038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8512772" y="2471599"/>
            <a:ext cx="838917" cy="7038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9439178" y="2131288"/>
            <a:ext cx="838917" cy="7038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8947815" y="2761199"/>
            <a:ext cx="838917" cy="7038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9554955" y="2823502"/>
            <a:ext cx="838917" cy="7038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10187948" y="2514324"/>
            <a:ext cx="838917" cy="7038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33697" y="4110804"/>
            <a:ext cx="252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৬টি 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35760" y="4212027"/>
            <a:ext cx="252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8405661" y="4077729"/>
            <a:ext cx="252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৬টি 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526284" y="4993403"/>
            <a:ext cx="7143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82620" y="5687935"/>
            <a:ext cx="70246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÷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0248" y="5013637"/>
            <a:ext cx="7274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71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5" grpId="1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3436" y="286811"/>
            <a:ext cx="3200400" cy="857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দলগত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34056" y="636189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৪, ৩, ৭, ৫, ৩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৩, ৫, ৮, ৪, ২, ৫, ২, ৪, ৩, ৭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৮, ৯, ১২, ১১, ৭, ১০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১৭, ১৬, ২০, ১৯, ১৫, ২১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079" y="3136612"/>
            <a:ext cx="3087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08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339" y="1085972"/>
            <a:ext cx="3915321" cy="54776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67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30975" y="102249"/>
            <a:ext cx="8816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৯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পৃষ্ঠার ১ নং সমস্যাটি দেখঃ  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096" y="902301"/>
            <a:ext cx="10469218" cy="1883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 গত সপ্তাহে শনিবার থেকে বৃহস্পতিবার পর্যন্ত প্রতিদিন কত ঘন্টা করে বাড়িতে পড়ালেখা করে তার একটি তালিকা তৈরী করেছে। সে প্রতিদিন গড়ে কত ঘন্টা করে বাড়ীতে পড়ালেখা করেছে?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43408"/>
              </p:ext>
            </p:extLst>
          </p:nvPr>
        </p:nvGraphicFramePr>
        <p:xfrm>
          <a:off x="849325" y="2602015"/>
          <a:ext cx="10504284" cy="13736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0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0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91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681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</a:t>
                      </a:r>
                      <a:r>
                        <a:rPr lang="en-US" sz="360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18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ঘন্টা</a:t>
                      </a:r>
                      <a:r>
                        <a:rPr lang="bn-IN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0975" y="4002922"/>
            <a:ext cx="881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সমস্যাটি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সমাধান করতে পারবে?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3240" y="4676524"/>
            <a:ext cx="8816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÷ ৬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১.৫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রেজা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১.5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বাড়ীতে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পড়ালেখা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bn-IN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833" y="258946"/>
            <a:ext cx="649356" cy="2862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757" y="4663814"/>
            <a:ext cx="217088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1" animBg="1"/>
      <p:bldP spid="6" grpId="0"/>
      <p:bldP spid="7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9906" y="293318"/>
            <a:ext cx="8816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৯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পৃষ্ঠার 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নং সমস্যাটি দেখঃ  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256" y="1604640"/>
            <a:ext cx="11245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বাক্সের ২০টি কমলার মধ্যে আমরা ৩টির ওজন মেপে পেলাম যথাক্রমে ৩৩৫ গ্রাম, ৩২০ গ্রাম, ৩৭১ গ্রাম।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কমলা ৩টির গড় ওজন নির্ণয় করি।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গড় ওজনের ভিত্তিতে ২০টি কমলার মোট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ওজন 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256" y="3808514"/>
            <a:ext cx="193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3238" y="4054735"/>
            <a:ext cx="8093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৩টির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 (৩৩৫ + ৩২০ + ৩৭১)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= ১০২৬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৩টির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 (১০২৬ ÷ ৩)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=৩৪২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3238" y="4054735"/>
            <a:ext cx="8093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২০টি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= ( ২০ × ৩৪২ 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= ৬৮৪০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0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5" grpId="1" build="allAtOnce"/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0788"/>
            <a:ext cx="423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দেখি তোমরা পা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কিনা...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209" y="1241946"/>
            <a:ext cx="11550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পনেরো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পনেরো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চাউল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পনেরো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চাউল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                                                ২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খ) ঐ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চাউল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                                                              ৪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গ)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চাউল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ঐ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চাউল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    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815" y="3938136"/>
            <a:ext cx="103177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ক)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”  ১৫     ”     ”    ”      ”  (৪১ × ১৫)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=৬১৫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6034" y="206236"/>
            <a:ext cx="428045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25948" y="206236"/>
            <a:ext cx="781878" cy="52322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06609" y="200871"/>
            <a:ext cx="781878" cy="5232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00522" y="212002"/>
            <a:ext cx="781878" cy="5232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7406" y="3591525"/>
            <a:ext cx="103177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খ)  ‘ক’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৬১৫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১৫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৩৪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”     ১৫    ”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”     ”    (৩৪ × ১৫)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= ৫১০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ঐ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চাউল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=(৬১৫ + ৫১০ + ২২)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= ১১৪৭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4693" y="3488715"/>
            <a:ext cx="103177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(৬১৫ + ৫১০ + ৫৩)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= ১১৭৮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৩১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১১৭৮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৩১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(১১৭৮ ÷ ৩১)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=৩৮কেজি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1781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7" grpId="0" uiExpand="1"/>
      <p:bldP spid="7" grpId="1"/>
      <p:bldP spid="8" grpId="0" animBg="1"/>
      <p:bldP spid="9" grpId="0" animBg="1"/>
      <p:bldP spid="11" grpId="0" animBg="1"/>
      <p:bldP spid="12" grpId="0" animBg="1"/>
      <p:bldP spid="13" grpId="0" build="allAtOnce"/>
      <p:bldP spid="13" grpId="1" build="allAtOnce"/>
      <p:bldP spid="14" grpId="0" build="allAtOnce"/>
      <p:bldP spid="14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0967"/>
            <a:ext cx="12192000" cy="549703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0"/>
            <a:ext cx="12192000" cy="3049325"/>
            <a:chOff x="0" y="3808676"/>
            <a:chExt cx="12192000" cy="30493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79226" y="416117"/>
            <a:ext cx="2716913" cy="1066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u="sng" dirty="0" err="1">
                <a:solidFill>
                  <a:srgbClr val="3F3F3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বাড়ির</a:t>
            </a:r>
            <a:r>
              <a:rPr lang="en-US" sz="4800" b="1" u="sng" dirty="0">
                <a:solidFill>
                  <a:srgbClr val="3F3F3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3F3F3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কাজঃ</a:t>
            </a:r>
            <a:endParaRPr lang="en-US" sz="4800" b="1" u="sng" dirty="0">
              <a:solidFill>
                <a:srgbClr val="3F3F3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9226" y="3049325"/>
            <a:ext cx="9833548" cy="2945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b="1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৮, ১০, ১৩, ৭, ৯, ১০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৩৮, ৩৪, ৩২, ৪১, ৩০, ৩৫, ৩৩, ৩৭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১৩৪, ১৩৬, ১৩২, ১৩৮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৯৫৭, ৯৫৬, ৯৪৮, ৯৫২, ৯৬০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44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221791" y="2209065"/>
            <a:ext cx="7746710" cy="2439870"/>
            <a:chOff x="2518205" y="1220582"/>
            <a:chExt cx="6865501" cy="2162329"/>
          </a:xfrm>
        </p:grpSpPr>
        <p:sp>
          <p:nvSpPr>
            <p:cNvPr id="26" name="TextBox 25"/>
            <p:cNvSpPr txBox="1"/>
            <p:nvPr/>
          </p:nvSpPr>
          <p:spPr>
            <a:xfrm>
              <a:off x="8105233" y="2062498"/>
              <a:ext cx="1085044" cy="1320412"/>
            </a:xfrm>
            <a:custGeom>
              <a:avLst/>
              <a:gdLst/>
              <a:ahLst/>
              <a:cxnLst/>
              <a:rect l="l" t="t" r="r" b="b"/>
              <a:pathLst>
                <a:path w="1085044" h="1320412">
                  <a:moveTo>
                    <a:pt x="1057294" y="0"/>
                  </a:moveTo>
                  <a:lnTo>
                    <a:pt x="1085044" y="15374"/>
                  </a:lnTo>
                  <a:cubicBezTo>
                    <a:pt x="1004001" y="126429"/>
                    <a:pt x="950768" y="232857"/>
                    <a:pt x="925345" y="334655"/>
                  </a:cubicBezTo>
                  <a:cubicBezTo>
                    <a:pt x="899923" y="436454"/>
                    <a:pt x="887211" y="539636"/>
                    <a:pt x="887211" y="644201"/>
                  </a:cubicBezTo>
                  <a:cubicBezTo>
                    <a:pt x="887211" y="696221"/>
                    <a:pt x="889583" y="746030"/>
                    <a:pt x="894328" y="793630"/>
                  </a:cubicBezTo>
                  <a:cubicBezTo>
                    <a:pt x="899073" y="841230"/>
                    <a:pt x="906645" y="890128"/>
                    <a:pt x="917046" y="940324"/>
                  </a:cubicBezTo>
                  <a:cubicBezTo>
                    <a:pt x="927447" y="990520"/>
                    <a:pt x="940552" y="1044317"/>
                    <a:pt x="956362" y="1101715"/>
                  </a:cubicBezTo>
                  <a:cubicBezTo>
                    <a:pt x="972172" y="1159113"/>
                    <a:pt x="990896" y="1232012"/>
                    <a:pt x="1012531" y="1320412"/>
                  </a:cubicBezTo>
                  <a:lnTo>
                    <a:pt x="843768" y="1260974"/>
                  </a:lnTo>
                  <a:cubicBezTo>
                    <a:pt x="783527" y="1124263"/>
                    <a:pt x="735649" y="992012"/>
                    <a:pt x="700134" y="864219"/>
                  </a:cubicBezTo>
                  <a:cubicBezTo>
                    <a:pt x="664620" y="736426"/>
                    <a:pt x="646862" y="606786"/>
                    <a:pt x="646862" y="475299"/>
                  </a:cubicBezTo>
                  <a:cubicBezTo>
                    <a:pt x="646862" y="422661"/>
                    <a:pt x="649838" y="371120"/>
                    <a:pt x="655788" y="320677"/>
                  </a:cubicBezTo>
                  <a:cubicBezTo>
                    <a:pt x="661738" y="270233"/>
                    <a:pt x="672378" y="233622"/>
                    <a:pt x="687709" y="210842"/>
                  </a:cubicBezTo>
                  <a:cubicBezTo>
                    <a:pt x="660324" y="253991"/>
                    <a:pt x="621455" y="303986"/>
                    <a:pt x="571105" y="360828"/>
                  </a:cubicBezTo>
                  <a:cubicBezTo>
                    <a:pt x="520754" y="417669"/>
                    <a:pt x="468890" y="476952"/>
                    <a:pt x="415509" y="538678"/>
                  </a:cubicBezTo>
                  <a:lnTo>
                    <a:pt x="237613" y="729231"/>
                  </a:lnTo>
                  <a:lnTo>
                    <a:pt x="0" y="536128"/>
                  </a:lnTo>
                  <a:lnTo>
                    <a:pt x="0" y="52956"/>
                  </a:lnTo>
                  <a:lnTo>
                    <a:pt x="216610" y="42107"/>
                  </a:lnTo>
                  <a:lnTo>
                    <a:pt x="216610" y="369915"/>
                  </a:lnTo>
                  <a:cubicBezTo>
                    <a:pt x="279263" y="265906"/>
                    <a:pt x="357555" y="167484"/>
                    <a:pt x="451487" y="74649"/>
                  </a:cubicBezTo>
                  <a:lnTo>
                    <a:pt x="507203" y="27552"/>
                  </a:lnTo>
                  <a:lnTo>
                    <a:pt x="1057294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77682" y="2136186"/>
              <a:ext cx="213643" cy="1187379"/>
            </a:xfrm>
            <a:custGeom>
              <a:avLst/>
              <a:gdLst/>
              <a:ahLst/>
              <a:cxnLst/>
              <a:rect l="l" t="t" r="r" b="b"/>
              <a:pathLst>
                <a:path w="213643" h="1187379">
                  <a:moveTo>
                    <a:pt x="213643" y="0"/>
                  </a:moveTo>
                  <a:lnTo>
                    <a:pt x="213643" y="1187379"/>
                  </a:lnTo>
                  <a:lnTo>
                    <a:pt x="0" y="1031691"/>
                  </a:lnTo>
                  <a:lnTo>
                    <a:pt x="0" y="10701"/>
                  </a:lnTo>
                  <a:lnTo>
                    <a:pt x="21364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91373" y="2166329"/>
              <a:ext cx="1098119" cy="1154268"/>
            </a:xfrm>
            <a:custGeom>
              <a:avLst/>
              <a:gdLst/>
              <a:ahLst/>
              <a:cxnLst/>
              <a:rect l="l" t="t" r="r" b="b"/>
              <a:pathLst>
                <a:path w="1098119" h="1154268">
                  <a:moveTo>
                    <a:pt x="1098119" y="0"/>
                  </a:moveTo>
                  <a:lnTo>
                    <a:pt x="1098119" y="1154268"/>
                  </a:lnTo>
                  <a:lnTo>
                    <a:pt x="949246" y="1075914"/>
                  </a:lnTo>
                  <a:cubicBezTo>
                    <a:pt x="917193" y="967671"/>
                    <a:pt x="874809" y="874480"/>
                    <a:pt x="822094" y="796343"/>
                  </a:cubicBezTo>
                  <a:cubicBezTo>
                    <a:pt x="769379" y="718205"/>
                    <a:pt x="710358" y="652538"/>
                    <a:pt x="645032" y="599344"/>
                  </a:cubicBezTo>
                  <a:cubicBezTo>
                    <a:pt x="579706" y="546150"/>
                    <a:pt x="507866" y="503503"/>
                    <a:pt x="429511" y="471404"/>
                  </a:cubicBezTo>
                  <a:cubicBezTo>
                    <a:pt x="351157" y="439305"/>
                    <a:pt x="267888" y="417090"/>
                    <a:pt x="179705" y="404757"/>
                  </a:cubicBezTo>
                  <a:lnTo>
                    <a:pt x="0" y="164177"/>
                  </a:lnTo>
                  <a:lnTo>
                    <a:pt x="216369" y="44163"/>
                  </a:lnTo>
                  <a:lnTo>
                    <a:pt x="752158" y="17328"/>
                  </a:lnTo>
                  <a:lnTo>
                    <a:pt x="408509" y="203400"/>
                  </a:lnTo>
                  <a:cubicBezTo>
                    <a:pt x="495919" y="231280"/>
                    <a:pt x="583871" y="281021"/>
                    <a:pt x="672363" y="352621"/>
                  </a:cubicBezTo>
                  <a:cubicBezTo>
                    <a:pt x="760855" y="424222"/>
                    <a:pt x="830571" y="519537"/>
                    <a:pt x="881509" y="638568"/>
                  </a:cubicBezTo>
                  <a:lnTo>
                    <a:pt x="881509" y="10849"/>
                  </a:lnTo>
                  <a:lnTo>
                    <a:pt x="1098119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05552" y="2242892"/>
              <a:ext cx="550612" cy="1140019"/>
            </a:xfrm>
            <a:custGeom>
              <a:avLst/>
              <a:gdLst/>
              <a:ahLst/>
              <a:cxnLst/>
              <a:rect l="l" t="t" r="r" b="b"/>
              <a:pathLst>
                <a:path w="550612" h="1140019">
                  <a:moveTo>
                    <a:pt x="455322" y="0"/>
                  </a:moveTo>
                  <a:lnTo>
                    <a:pt x="455776" y="4555"/>
                  </a:lnTo>
                  <a:cubicBezTo>
                    <a:pt x="463766" y="47626"/>
                    <a:pt x="473433" y="96779"/>
                    <a:pt x="484776" y="152014"/>
                  </a:cubicBezTo>
                  <a:cubicBezTo>
                    <a:pt x="500416" y="217015"/>
                    <a:pt x="515299" y="286166"/>
                    <a:pt x="529424" y="359467"/>
                  </a:cubicBezTo>
                  <a:cubicBezTo>
                    <a:pt x="543550" y="432768"/>
                    <a:pt x="550612" y="504438"/>
                    <a:pt x="550612" y="574477"/>
                  </a:cubicBezTo>
                  <a:cubicBezTo>
                    <a:pt x="550612" y="669770"/>
                    <a:pt x="532268" y="752652"/>
                    <a:pt x="495579" y="823125"/>
                  </a:cubicBezTo>
                  <a:cubicBezTo>
                    <a:pt x="458890" y="893597"/>
                    <a:pt x="417495" y="952432"/>
                    <a:pt x="371395" y="999630"/>
                  </a:cubicBezTo>
                  <a:cubicBezTo>
                    <a:pt x="325294" y="1046828"/>
                    <a:pt x="279100" y="1082026"/>
                    <a:pt x="232814" y="1105223"/>
                  </a:cubicBezTo>
                  <a:cubicBezTo>
                    <a:pt x="186528" y="1128420"/>
                    <a:pt x="150032" y="1140019"/>
                    <a:pt x="123327" y="1140019"/>
                  </a:cubicBezTo>
                  <a:lnTo>
                    <a:pt x="0" y="1005472"/>
                  </a:lnTo>
                  <a:cubicBezTo>
                    <a:pt x="99990" y="988967"/>
                    <a:pt x="175710" y="949960"/>
                    <a:pt x="227158" y="888451"/>
                  </a:cubicBezTo>
                  <a:cubicBezTo>
                    <a:pt x="278606" y="826942"/>
                    <a:pt x="304330" y="750442"/>
                    <a:pt x="304330" y="658952"/>
                  </a:cubicBezTo>
                  <a:cubicBezTo>
                    <a:pt x="304330" y="619326"/>
                    <a:pt x="299044" y="564896"/>
                    <a:pt x="288473" y="495660"/>
                  </a:cubicBezTo>
                  <a:cubicBezTo>
                    <a:pt x="277903" y="426424"/>
                    <a:pt x="265307" y="358733"/>
                    <a:pt x="250688" y="292588"/>
                  </a:cubicBezTo>
                  <a:cubicBezTo>
                    <a:pt x="238417" y="212812"/>
                    <a:pt x="227475" y="150005"/>
                    <a:pt x="217862" y="104167"/>
                  </a:cubicBezTo>
                  <a:cubicBezTo>
                    <a:pt x="213056" y="81248"/>
                    <a:pt x="209451" y="59716"/>
                    <a:pt x="207048" y="39571"/>
                  </a:cubicBezTo>
                  <a:lnTo>
                    <a:pt x="205315" y="12522"/>
                  </a:lnTo>
                  <a:lnTo>
                    <a:pt x="45532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87678" y="2270519"/>
              <a:ext cx="1121625" cy="1052351"/>
            </a:xfrm>
            <a:custGeom>
              <a:avLst/>
              <a:gdLst/>
              <a:ahLst/>
              <a:cxnLst/>
              <a:rect l="l" t="t" r="r" b="b"/>
              <a:pathLst>
                <a:path w="1121625" h="1052351">
                  <a:moveTo>
                    <a:pt x="1121625" y="0"/>
                  </a:moveTo>
                  <a:lnTo>
                    <a:pt x="1121625" y="1052351"/>
                  </a:lnTo>
                  <a:lnTo>
                    <a:pt x="970294" y="954988"/>
                  </a:lnTo>
                  <a:cubicBezTo>
                    <a:pt x="970294" y="856450"/>
                    <a:pt x="955697" y="763924"/>
                    <a:pt x="926504" y="677410"/>
                  </a:cubicBezTo>
                  <a:cubicBezTo>
                    <a:pt x="897310" y="590896"/>
                    <a:pt x="858721" y="512881"/>
                    <a:pt x="810734" y="443367"/>
                  </a:cubicBezTo>
                  <a:cubicBezTo>
                    <a:pt x="762748" y="373853"/>
                    <a:pt x="709979" y="317197"/>
                    <a:pt x="652426" y="273399"/>
                  </a:cubicBezTo>
                  <a:cubicBezTo>
                    <a:pt x="609262" y="240550"/>
                    <a:pt x="573070" y="218021"/>
                    <a:pt x="543849" y="205810"/>
                  </a:cubicBezTo>
                  <a:lnTo>
                    <a:pt x="528329" y="200748"/>
                  </a:lnTo>
                  <a:lnTo>
                    <a:pt x="532971" y="204514"/>
                  </a:lnTo>
                  <a:cubicBezTo>
                    <a:pt x="537437" y="209977"/>
                    <a:pt x="541030" y="218412"/>
                    <a:pt x="543750" y="229817"/>
                  </a:cubicBezTo>
                  <a:cubicBezTo>
                    <a:pt x="549190" y="252628"/>
                    <a:pt x="551910" y="274434"/>
                    <a:pt x="551910" y="295236"/>
                  </a:cubicBezTo>
                  <a:cubicBezTo>
                    <a:pt x="551910" y="332172"/>
                    <a:pt x="543534" y="366790"/>
                    <a:pt x="526781" y="399090"/>
                  </a:cubicBezTo>
                  <a:cubicBezTo>
                    <a:pt x="510029" y="431390"/>
                    <a:pt x="488779" y="458791"/>
                    <a:pt x="463032" y="481293"/>
                  </a:cubicBezTo>
                  <a:cubicBezTo>
                    <a:pt x="437285" y="503794"/>
                    <a:pt x="408848" y="521134"/>
                    <a:pt x="377723" y="533312"/>
                  </a:cubicBezTo>
                  <a:cubicBezTo>
                    <a:pt x="346598" y="545491"/>
                    <a:pt x="316060" y="551580"/>
                    <a:pt x="286109" y="551580"/>
                  </a:cubicBezTo>
                  <a:cubicBezTo>
                    <a:pt x="242311" y="551580"/>
                    <a:pt x="202655" y="543535"/>
                    <a:pt x="167140" y="527447"/>
                  </a:cubicBezTo>
                  <a:cubicBezTo>
                    <a:pt x="131626" y="511359"/>
                    <a:pt x="101350" y="489190"/>
                    <a:pt x="76314" y="460939"/>
                  </a:cubicBezTo>
                  <a:cubicBezTo>
                    <a:pt x="51278" y="432688"/>
                    <a:pt x="32300" y="401370"/>
                    <a:pt x="19380" y="366983"/>
                  </a:cubicBezTo>
                  <a:cubicBezTo>
                    <a:pt x="6460" y="332597"/>
                    <a:pt x="0" y="296086"/>
                    <a:pt x="0" y="257450"/>
                  </a:cubicBezTo>
                  <a:cubicBezTo>
                    <a:pt x="0" y="204255"/>
                    <a:pt x="10718" y="156795"/>
                    <a:pt x="32153" y="115068"/>
                  </a:cubicBezTo>
                  <a:cubicBezTo>
                    <a:pt x="42871" y="94205"/>
                    <a:pt x="55464" y="75080"/>
                    <a:pt x="69933" y="57693"/>
                  </a:cubicBezTo>
                  <a:lnTo>
                    <a:pt x="75464" y="52398"/>
                  </a:lnTo>
                  <a:lnTo>
                    <a:pt x="684045" y="21917"/>
                  </a:lnTo>
                  <a:lnTo>
                    <a:pt x="757811" y="74332"/>
                  </a:lnTo>
                  <a:cubicBezTo>
                    <a:pt x="783156" y="95037"/>
                    <a:pt x="808131" y="118174"/>
                    <a:pt x="832734" y="143743"/>
                  </a:cubicBezTo>
                  <a:cubicBezTo>
                    <a:pt x="881941" y="194882"/>
                    <a:pt x="907024" y="251948"/>
                    <a:pt x="907982" y="314941"/>
                  </a:cubicBezTo>
                  <a:lnTo>
                    <a:pt x="907982" y="10700"/>
                  </a:lnTo>
                  <a:lnTo>
                    <a:pt x="1121625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21877" y="2340937"/>
              <a:ext cx="1081465" cy="988562"/>
            </a:xfrm>
            <a:custGeom>
              <a:avLst/>
              <a:gdLst/>
              <a:ahLst/>
              <a:cxnLst/>
              <a:rect l="l" t="t" r="r" b="b"/>
              <a:pathLst>
                <a:path w="1081465" h="988562">
                  <a:moveTo>
                    <a:pt x="1081465" y="0"/>
                  </a:moveTo>
                  <a:lnTo>
                    <a:pt x="1081465" y="988562"/>
                  </a:lnTo>
                  <a:lnTo>
                    <a:pt x="927584" y="864864"/>
                  </a:lnTo>
                  <a:lnTo>
                    <a:pt x="908853" y="789802"/>
                  </a:lnTo>
                  <a:lnTo>
                    <a:pt x="911728" y="789802"/>
                  </a:lnTo>
                  <a:cubicBezTo>
                    <a:pt x="896799" y="784918"/>
                    <a:pt x="871755" y="752533"/>
                    <a:pt x="836596" y="692647"/>
                  </a:cubicBezTo>
                  <a:cubicBezTo>
                    <a:pt x="801437" y="632761"/>
                    <a:pt x="754749" y="573694"/>
                    <a:pt x="696532" y="515446"/>
                  </a:cubicBezTo>
                  <a:cubicBezTo>
                    <a:pt x="638315" y="457198"/>
                    <a:pt x="567943" y="406755"/>
                    <a:pt x="485416" y="364116"/>
                  </a:cubicBezTo>
                  <a:cubicBezTo>
                    <a:pt x="402889" y="321477"/>
                    <a:pt x="301060" y="300158"/>
                    <a:pt x="179927" y="300158"/>
                  </a:cubicBezTo>
                  <a:lnTo>
                    <a:pt x="0" y="54167"/>
                  </a:lnTo>
                  <a:lnTo>
                    <a:pt x="547651" y="26737"/>
                  </a:lnTo>
                  <a:lnTo>
                    <a:pt x="529827" y="35701"/>
                  </a:lnTo>
                  <a:cubicBezTo>
                    <a:pt x="489201" y="54292"/>
                    <a:pt x="448573" y="71045"/>
                    <a:pt x="407943" y="85959"/>
                  </a:cubicBezTo>
                  <a:cubicBezTo>
                    <a:pt x="500515" y="110933"/>
                    <a:pt x="588691" y="156300"/>
                    <a:pt x="672470" y="222058"/>
                  </a:cubicBezTo>
                  <a:cubicBezTo>
                    <a:pt x="756248" y="287817"/>
                    <a:pt x="821489" y="375158"/>
                    <a:pt x="868193" y="484081"/>
                  </a:cubicBezTo>
                  <a:lnTo>
                    <a:pt x="867922" y="10696"/>
                  </a:lnTo>
                  <a:lnTo>
                    <a:pt x="1081465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8205" y="1220582"/>
              <a:ext cx="6865501" cy="1068506"/>
            </a:xfrm>
            <a:custGeom>
              <a:avLst/>
              <a:gdLst/>
              <a:ahLst/>
              <a:cxnLst/>
              <a:rect l="l" t="t" r="r" b="b"/>
              <a:pathLst>
                <a:path w="6865501" h="1068506">
                  <a:moveTo>
                    <a:pt x="871494" y="0"/>
                  </a:moveTo>
                  <a:cubicBezTo>
                    <a:pt x="955628" y="27293"/>
                    <a:pt x="1007161" y="66663"/>
                    <a:pt x="1026093" y="118111"/>
                  </a:cubicBezTo>
                  <a:cubicBezTo>
                    <a:pt x="1045025" y="169559"/>
                    <a:pt x="1059173" y="215868"/>
                    <a:pt x="1068539" y="257039"/>
                  </a:cubicBezTo>
                  <a:lnTo>
                    <a:pt x="1075493" y="284857"/>
                  </a:lnTo>
                  <a:lnTo>
                    <a:pt x="1183555" y="284857"/>
                  </a:lnTo>
                  <a:lnTo>
                    <a:pt x="1208093" y="284857"/>
                  </a:lnTo>
                  <a:lnTo>
                    <a:pt x="3310247" y="284857"/>
                  </a:lnTo>
                  <a:lnTo>
                    <a:pt x="3326103" y="284857"/>
                  </a:lnTo>
                  <a:lnTo>
                    <a:pt x="4572574" y="284857"/>
                  </a:lnTo>
                  <a:lnTo>
                    <a:pt x="4691322" y="284857"/>
                  </a:lnTo>
                  <a:lnTo>
                    <a:pt x="4874724" y="284857"/>
                  </a:lnTo>
                  <a:cubicBezTo>
                    <a:pt x="4907920" y="309268"/>
                    <a:pt x="4934384" y="329327"/>
                    <a:pt x="4954114" y="345036"/>
                  </a:cubicBezTo>
                  <a:lnTo>
                    <a:pt x="4959477" y="349408"/>
                  </a:lnTo>
                  <a:lnTo>
                    <a:pt x="4959477" y="0"/>
                  </a:lnTo>
                  <a:cubicBezTo>
                    <a:pt x="5035513" y="30291"/>
                    <a:pt x="5084697" y="71956"/>
                    <a:pt x="5107028" y="124996"/>
                  </a:cubicBezTo>
                  <a:cubicBezTo>
                    <a:pt x="5129360" y="178036"/>
                    <a:pt x="5145132" y="223024"/>
                    <a:pt x="5154342" y="259960"/>
                  </a:cubicBezTo>
                  <a:lnTo>
                    <a:pt x="5162131" y="284857"/>
                  </a:lnTo>
                  <a:lnTo>
                    <a:pt x="5319373" y="284857"/>
                  </a:lnTo>
                  <a:lnTo>
                    <a:pt x="5372112" y="284857"/>
                  </a:lnTo>
                  <a:lnTo>
                    <a:pt x="6738651" y="284857"/>
                  </a:lnTo>
                  <a:lnTo>
                    <a:pt x="6865501" y="483664"/>
                  </a:lnTo>
                  <a:lnTo>
                    <a:pt x="5803639" y="483664"/>
                  </a:lnTo>
                  <a:lnTo>
                    <a:pt x="5803639" y="778007"/>
                  </a:lnTo>
                  <a:lnTo>
                    <a:pt x="5587029" y="788856"/>
                  </a:lnTo>
                  <a:lnTo>
                    <a:pt x="5587029" y="483664"/>
                  </a:lnTo>
                  <a:lnTo>
                    <a:pt x="5498962" y="483664"/>
                  </a:lnTo>
                  <a:lnTo>
                    <a:pt x="5429116" y="483664"/>
                  </a:lnTo>
                  <a:lnTo>
                    <a:pt x="5173120" y="483664"/>
                  </a:lnTo>
                  <a:lnTo>
                    <a:pt x="5173120" y="809587"/>
                  </a:lnTo>
                  <a:lnTo>
                    <a:pt x="4959477" y="820288"/>
                  </a:lnTo>
                  <a:lnTo>
                    <a:pt x="4959477" y="680987"/>
                  </a:lnTo>
                  <a:cubicBezTo>
                    <a:pt x="4959477" y="672394"/>
                    <a:pt x="4954694" y="657658"/>
                    <a:pt x="4945127" y="636779"/>
                  </a:cubicBezTo>
                  <a:cubicBezTo>
                    <a:pt x="4935561" y="615900"/>
                    <a:pt x="4923274" y="594194"/>
                    <a:pt x="4908268" y="571661"/>
                  </a:cubicBezTo>
                  <a:cubicBezTo>
                    <a:pt x="4893262" y="549129"/>
                    <a:pt x="4878603" y="529448"/>
                    <a:pt x="4864293" y="512618"/>
                  </a:cubicBezTo>
                  <a:cubicBezTo>
                    <a:pt x="4849982" y="495788"/>
                    <a:pt x="4839952" y="486136"/>
                    <a:pt x="4834202" y="483664"/>
                  </a:cubicBezTo>
                  <a:lnTo>
                    <a:pt x="4821464" y="483664"/>
                  </a:lnTo>
                  <a:lnTo>
                    <a:pt x="4697940" y="483664"/>
                  </a:lnTo>
                  <a:lnTo>
                    <a:pt x="4571287" y="483664"/>
                  </a:lnTo>
                  <a:lnTo>
                    <a:pt x="4571287" y="839731"/>
                  </a:lnTo>
                  <a:lnTo>
                    <a:pt x="4354677" y="850580"/>
                  </a:lnTo>
                  <a:lnTo>
                    <a:pt x="4354677" y="787020"/>
                  </a:lnTo>
                  <a:lnTo>
                    <a:pt x="4225326" y="857059"/>
                  </a:lnTo>
                  <a:lnTo>
                    <a:pt x="3689537" y="883894"/>
                  </a:lnTo>
                  <a:lnTo>
                    <a:pt x="4354677" y="514959"/>
                  </a:lnTo>
                  <a:lnTo>
                    <a:pt x="4354677" y="483664"/>
                  </a:lnTo>
                  <a:lnTo>
                    <a:pt x="3453000" y="483664"/>
                  </a:lnTo>
                  <a:lnTo>
                    <a:pt x="3419989" y="483664"/>
                  </a:lnTo>
                  <a:lnTo>
                    <a:pt x="3229343" y="483664"/>
                  </a:lnTo>
                  <a:cubicBezTo>
                    <a:pt x="3194323" y="485240"/>
                    <a:pt x="3164557" y="495834"/>
                    <a:pt x="3140047" y="515446"/>
                  </a:cubicBezTo>
                  <a:cubicBezTo>
                    <a:pt x="3115536" y="535058"/>
                    <a:pt x="3094842" y="559978"/>
                    <a:pt x="3077966" y="590207"/>
                  </a:cubicBezTo>
                  <a:cubicBezTo>
                    <a:pt x="3061090" y="620436"/>
                    <a:pt x="3049066" y="653941"/>
                    <a:pt x="3041895" y="690723"/>
                  </a:cubicBezTo>
                  <a:cubicBezTo>
                    <a:pt x="3034724" y="727505"/>
                    <a:pt x="3031139" y="764116"/>
                    <a:pt x="3031139" y="800558"/>
                  </a:cubicBezTo>
                  <a:lnTo>
                    <a:pt x="3042670" y="916293"/>
                  </a:lnTo>
                  <a:lnTo>
                    <a:pt x="2792663" y="928815"/>
                  </a:lnTo>
                  <a:lnTo>
                    <a:pt x="2790791" y="899590"/>
                  </a:lnTo>
                  <a:cubicBezTo>
                    <a:pt x="2790791" y="812149"/>
                    <a:pt x="2807010" y="727195"/>
                    <a:pt x="2839449" y="644730"/>
                  </a:cubicBezTo>
                  <a:cubicBezTo>
                    <a:pt x="2871888" y="562265"/>
                    <a:pt x="2917533" y="508576"/>
                    <a:pt x="2976384" y="483664"/>
                  </a:cubicBezTo>
                  <a:lnTo>
                    <a:pt x="2491098" y="483664"/>
                  </a:lnTo>
                  <a:lnTo>
                    <a:pt x="2491098" y="943920"/>
                  </a:lnTo>
                  <a:lnTo>
                    <a:pt x="2277455" y="954620"/>
                  </a:lnTo>
                  <a:lnTo>
                    <a:pt x="2277455" y="483664"/>
                  </a:lnTo>
                  <a:lnTo>
                    <a:pt x="1338235" y="483664"/>
                  </a:lnTo>
                  <a:lnTo>
                    <a:pt x="1293298" y="483664"/>
                  </a:lnTo>
                  <a:lnTo>
                    <a:pt x="1085137" y="483664"/>
                  </a:lnTo>
                  <a:lnTo>
                    <a:pt x="1085137" y="1014339"/>
                  </a:lnTo>
                  <a:lnTo>
                    <a:pt x="871594" y="1025035"/>
                  </a:lnTo>
                  <a:lnTo>
                    <a:pt x="871494" y="849610"/>
                  </a:lnTo>
                  <a:cubicBezTo>
                    <a:pt x="808656" y="897828"/>
                    <a:pt x="736615" y="944207"/>
                    <a:pt x="655371" y="988747"/>
                  </a:cubicBezTo>
                  <a:lnTo>
                    <a:pt x="551323" y="1041076"/>
                  </a:lnTo>
                  <a:lnTo>
                    <a:pt x="3672" y="1068506"/>
                  </a:lnTo>
                  <a:lnTo>
                    <a:pt x="0" y="1063485"/>
                  </a:lnTo>
                  <a:lnTo>
                    <a:pt x="423048" y="852291"/>
                  </a:lnTo>
                  <a:lnTo>
                    <a:pt x="393156" y="848776"/>
                  </a:lnTo>
                  <a:cubicBezTo>
                    <a:pt x="365659" y="844325"/>
                    <a:pt x="339937" y="837649"/>
                    <a:pt x="315990" y="828747"/>
                  </a:cubicBezTo>
                  <a:cubicBezTo>
                    <a:pt x="268097" y="810943"/>
                    <a:pt x="226826" y="786726"/>
                    <a:pt x="192177" y="756095"/>
                  </a:cubicBezTo>
                  <a:cubicBezTo>
                    <a:pt x="157528" y="725465"/>
                    <a:pt x="130042" y="690785"/>
                    <a:pt x="109719" y="652056"/>
                  </a:cubicBezTo>
                  <a:cubicBezTo>
                    <a:pt x="89397" y="613327"/>
                    <a:pt x="79235" y="573856"/>
                    <a:pt x="79235" y="533643"/>
                  </a:cubicBezTo>
                  <a:cubicBezTo>
                    <a:pt x="79235" y="499520"/>
                    <a:pt x="86391" y="468055"/>
                    <a:pt x="100702" y="439247"/>
                  </a:cubicBezTo>
                  <a:cubicBezTo>
                    <a:pt x="115012" y="410440"/>
                    <a:pt x="134083" y="384593"/>
                    <a:pt x="157914" y="361705"/>
                  </a:cubicBezTo>
                  <a:cubicBezTo>
                    <a:pt x="181745" y="338816"/>
                    <a:pt x="209509" y="320781"/>
                    <a:pt x="241206" y="307599"/>
                  </a:cubicBezTo>
                  <a:cubicBezTo>
                    <a:pt x="272903" y="294416"/>
                    <a:pt x="307220" y="287824"/>
                    <a:pt x="344156" y="287824"/>
                  </a:cubicBezTo>
                  <a:cubicBezTo>
                    <a:pt x="409714" y="287824"/>
                    <a:pt x="460583" y="305953"/>
                    <a:pt x="496761" y="342209"/>
                  </a:cubicBezTo>
                  <a:cubicBezTo>
                    <a:pt x="532940" y="378465"/>
                    <a:pt x="551030" y="420702"/>
                    <a:pt x="551030" y="468920"/>
                  </a:cubicBezTo>
                  <a:cubicBezTo>
                    <a:pt x="551030" y="512564"/>
                    <a:pt x="536673" y="550582"/>
                    <a:pt x="507958" y="582974"/>
                  </a:cubicBezTo>
                  <a:cubicBezTo>
                    <a:pt x="479244" y="615367"/>
                    <a:pt x="440360" y="632846"/>
                    <a:pt x="391308" y="635411"/>
                  </a:cubicBezTo>
                  <a:cubicBezTo>
                    <a:pt x="401415" y="636091"/>
                    <a:pt x="413964" y="642860"/>
                    <a:pt x="428955" y="655718"/>
                  </a:cubicBezTo>
                  <a:cubicBezTo>
                    <a:pt x="443946" y="668577"/>
                    <a:pt x="460258" y="677865"/>
                    <a:pt x="477891" y="683583"/>
                  </a:cubicBezTo>
                  <a:cubicBezTo>
                    <a:pt x="495525" y="689301"/>
                    <a:pt x="514418" y="693018"/>
                    <a:pt x="534571" y="694733"/>
                  </a:cubicBezTo>
                  <a:cubicBezTo>
                    <a:pt x="554723" y="696449"/>
                    <a:pt x="577318" y="697306"/>
                    <a:pt x="602354" y="697306"/>
                  </a:cubicBezTo>
                  <a:cubicBezTo>
                    <a:pt x="638394" y="697306"/>
                    <a:pt x="677069" y="686473"/>
                    <a:pt x="718379" y="664806"/>
                  </a:cubicBezTo>
                  <a:cubicBezTo>
                    <a:pt x="759689" y="643138"/>
                    <a:pt x="799507" y="618798"/>
                    <a:pt x="837834" y="591783"/>
                  </a:cubicBezTo>
                  <a:cubicBezTo>
                    <a:pt x="844665" y="587147"/>
                    <a:pt x="851620" y="583044"/>
                    <a:pt x="858698" y="579474"/>
                  </a:cubicBezTo>
                  <a:cubicBezTo>
                    <a:pt x="865776" y="575904"/>
                    <a:pt x="870041" y="573701"/>
                    <a:pt x="871494" y="572867"/>
                  </a:cubicBezTo>
                  <a:lnTo>
                    <a:pt x="871494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12437" y="1799244"/>
              <a:ext cx="550091" cy="184790"/>
            </a:xfrm>
            <a:custGeom>
              <a:avLst/>
              <a:gdLst/>
              <a:ahLst/>
              <a:cxnLst/>
              <a:rect l="l" t="t" r="r" b="b"/>
              <a:pathLst>
                <a:path w="550091" h="184790">
                  <a:moveTo>
                    <a:pt x="266278" y="0"/>
                  </a:moveTo>
                  <a:lnTo>
                    <a:pt x="550091" y="157238"/>
                  </a:lnTo>
                  <a:lnTo>
                    <a:pt x="0" y="184790"/>
                  </a:lnTo>
                  <a:lnTo>
                    <a:pt x="95232" y="104289"/>
                  </a:lnTo>
                  <a:cubicBezTo>
                    <a:pt x="148898" y="65641"/>
                    <a:pt x="205913" y="30878"/>
                    <a:pt x="266278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3142" y="2092958"/>
              <a:ext cx="608581" cy="123943"/>
            </a:xfrm>
            <a:custGeom>
              <a:avLst/>
              <a:gdLst/>
              <a:ahLst/>
              <a:cxnLst/>
              <a:rect l="l" t="t" r="r" b="b"/>
              <a:pathLst>
                <a:path w="608581" h="123943">
                  <a:moveTo>
                    <a:pt x="312181" y="0"/>
                  </a:moveTo>
                  <a:cubicBezTo>
                    <a:pt x="353506" y="0"/>
                    <a:pt x="399630" y="7256"/>
                    <a:pt x="450553" y="21768"/>
                  </a:cubicBezTo>
                  <a:cubicBezTo>
                    <a:pt x="501475" y="36279"/>
                    <a:pt x="553023" y="59376"/>
                    <a:pt x="605198" y="91058"/>
                  </a:cubicBezTo>
                  <a:lnTo>
                    <a:pt x="608581" y="93462"/>
                  </a:lnTo>
                  <a:lnTo>
                    <a:pt x="0" y="123943"/>
                  </a:lnTo>
                  <a:lnTo>
                    <a:pt x="43504" y="82295"/>
                  </a:lnTo>
                  <a:cubicBezTo>
                    <a:pt x="79946" y="54477"/>
                    <a:pt x="121604" y="33806"/>
                    <a:pt x="168477" y="20284"/>
                  </a:cubicBezTo>
                  <a:cubicBezTo>
                    <a:pt x="215351" y="6761"/>
                    <a:pt x="263252" y="0"/>
                    <a:pt x="312181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6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496" y="4138145"/>
            <a:ext cx="5094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ইসলাম রবি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</a:p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Sweetsorrow_robi@yahoo.com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01719249776</a:t>
            </a:r>
          </a:p>
        </p:txBody>
      </p:sp>
      <p:sp>
        <p:nvSpPr>
          <p:cNvPr id="7" name="AutoShape 2" descr="Image result for পঞ্চম গনিত বই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16" y="1386284"/>
            <a:ext cx="2189018" cy="2533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4227" y="160338"/>
            <a:ext cx="2771857" cy="108013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34734" y="4138145"/>
            <a:ext cx="5094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035" y="1386284"/>
            <a:ext cx="3866028" cy="2751861"/>
          </a:xfrm>
          <a:prstGeom prst="rect">
            <a:avLst/>
          </a:prstGeom>
        </p:spPr>
      </p:pic>
      <p:sp>
        <p:nvSpPr>
          <p:cNvPr id="4" name="AutoShape 2" descr="Transparent Cosmos Flowers Png, Png Download , Transparent P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0465" y1="6838" x2="54884" y2="264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1850" y="1386284"/>
            <a:ext cx="3496610" cy="44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-3113288" y="3666422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1504118" y="1322860"/>
            <a:ext cx="914400" cy="5066302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5625544" y="1322860"/>
            <a:ext cx="914400" cy="5066302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9693961" y="1322860"/>
            <a:ext cx="914400" cy="5066302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04118" y="3078006"/>
            <a:ext cx="914400" cy="330537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638796" y="3541340"/>
            <a:ext cx="901148" cy="284203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693962" y="1838740"/>
            <a:ext cx="914400" cy="454463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flipH="1">
            <a:off x="1828800" y="1027665"/>
            <a:ext cx="167486" cy="520085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5" y1="41232" x2="418" y2="33175"/>
                        <a14:foregroundMark x1="5021" y1="26066" x2="11297" y2="8057"/>
                        <a14:foregroundMark x1="6276" y1="12322" x2="6276" y2="123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324669">
            <a:off x="467553" y="-77745"/>
            <a:ext cx="1414550" cy="129184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 flipH="1">
            <a:off x="5960992" y="961632"/>
            <a:ext cx="167486" cy="520085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5" y1="41232" x2="418" y2="33175"/>
                        <a14:foregroundMark x1="5021" y1="26066" x2="11297" y2="8057"/>
                        <a14:foregroundMark x1="6276" y1="12322" x2="6276" y2="123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324669">
            <a:off x="4602232" y="-130755"/>
            <a:ext cx="1414550" cy="129184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 flipH="1">
            <a:off x="10054380" y="807062"/>
            <a:ext cx="167486" cy="520085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04118" y="3078006"/>
            <a:ext cx="945503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8796" y="3541340"/>
            <a:ext cx="532035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93961" y="1864590"/>
            <a:ext cx="126519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959152" y="1698850"/>
            <a:ext cx="102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১৪০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93411" y="3362005"/>
            <a:ext cx="102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৯০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93411" y="2848875"/>
            <a:ext cx="102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04118" y="3998221"/>
            <a:ext cx="9104243" cy="2120575"/>
          </a:xfrm>
          <a:prstGeom prst="round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10704" y="6220582"/>
            <a:ext cx="492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864575" y="6228522"/>
            <a:ext cx="436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939373" y="6225841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492613" y="4004674"/>
            <a:ext cx="9104243" cy="2120575"/>
          </a:xfrm>
          <a:prstGeom prst="round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 খ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 ৩টি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34063 -0.005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33632 -0.0159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23" grpId="0"/>
      <p:bldP spid="24" grpId="0"/>
      <p:bldP spid="25" grpId="0"/>
      <p:bldP spid="2" grpId="0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7879358" y="315125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68854" y="2690002"/>
            <a:ext cx="4051499" cy="3867536"/>
            <a:chOff x="3863727" y="2827978"/>
            <a:chExt cx="4051499" cy="3867536"/>
          </a:xfrm>
          <a:noFill/>
        </p:grpSpPr>
        <p:sp>
          <p:nvSpPr>
            <p:cNvPr id="15" name="Rectangle 14"/>
            <p:cNvSpPr/>
            <p:nvPr/>
          </p:nvSpPr>
          <p:spPr>
            <a:xfrm>
              <a:off x="3886729" y="3068210"/>
              <a:ext cx="4028497" cy="338707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863727" y="2827978"/>
              <a:ext cx="4028497" cy="5793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86729" y="6116190"/>
              <a:ext cx="4028497" cy="5793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Can 20"/>
          <p:cNvSpPr/>
          <p:nvPr/>
        </p:nvSpPr>
        <p:spPr>
          <a:xfrm rot="8081250">
            <a:off x="2608622" y="-1473054"/>
            <a:ext cx="914400" cy="5066302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8081250">
            <a:off x="3216148" y="13887"/>
            <a:ext cx="914400" cy="330537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170895" y="4305966"/>
            <a:ext cx="4086002" cy="2432515"/>
            <a:chOff x="4170895" y="4305966"/>
            <a:chExt cx="4086002" cy="2432515"/>
          </a:xfrm>
        </p:grpSpPr>
        <p:sp>
          <p:nvSpPr>
            <p:cNvPr id="23" name="Rectangle 22"/>
            <p:cNvSpPr/>
            <p:nvPr/>
          </p:nvSpPr>
          <p:spPr>
            <a:xfrm rot="10800000">
              <a:off x="4191751" y="4305966"/>
              <a:ext cx="4065146" cy="1973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0800000">
              <a:off x="4170895" y="5819947"/>
              <a:ext cx="4086002" cy="918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an 4"/>
          <p:cNvSpPr/>
          <p:nvPr/>
        </p:nvSpPr>
        <p:spPr>
          <a:xfrm rot="10800000">
            <a:off x="5448314" y="-2325094"/>
            <a:ext cx="914400" cy="5066302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 rot="13359000">
            <a:off x="7884752" y="-1548810"/>
            <a:ext cx="914400" cy="5066302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554669">
            <a:off x="7502556" y="-533652"/>
            <a:ext cx="943052" cy="390918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0800000">
            <a:off x="5459704" y="-100831"/>
            <a:ext cx="914400" cy="284203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70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7544" y="26557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4282302" y="1228829"/>
            <a:ext cx="914400" cy="5066302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5625544" y="1228829"/>
            <a:ext cx="914400" cy="5066302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813396" y="2400299"/>
            <a:ext cx="4042145" cy="3894832"/>
            <a:chOff x="3886729" y="2800682"/>
            <a:chExt cx="4042145" cy="3894832"/>
          </a:xfrm>
          <a:noFill/>
        </p:grpSpPr>
        <p:sp>
          <p:nvSpPr>
            <p:cNvPr id="15" name="Rectangle 14"/>
            <p:cNvSpPr/>
            <p:nvPr/>
          </p:nvSpPr>
          <p:spPr>
            <a:xfrm>
              <a:off x="3886729" y="3068210"/>
              <a:ext cx="4028497" cy="3387072"/>
            </a:xfrm>
            <a:prstGeom prst="rect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891023" y="2800682"/>
              <a:ext cx="4037851" cy="5793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886729" y="6116190"/>
              <a:ext cx="4028497" cy="5793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282302" y="2667828"/>
            <a:ext cx="914400" cy="36353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25545" y="2667827"/>
            <a:ext cx="935255" cy="362730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2785264" y="1259431"/>
            <a:ext cx="914400" cy="5066302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7790395" y="4046634"/>
            <a:ext cx="4086002" cy="2432515"/>
            <a:chOff x="4170895" y="4305966"/>
            <a:chExt cx="4086002" cy="2432515"/>
          </a:xfrm>
        </p:grpSpPr>
        <p:sp>
          <p:nvSpPr>
            <p:cNvPr id="23" name="Rectangle 22"/>
            <p:cNvSpPr/>
            <p:nvPr/>
          </p:nvSpPr>
          <p:spPr>
            <a:xfrm rot="10800000">
              <a:off x="4191751" y="4305966"/>
              <a:ext cx="4065146" cy="1973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0800000">
              <a:off x="4170895" y="5819947"/>
              <a:ext cx="4086002" cy="9185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15"/>
          <p:cNvSpPr/>
          <p:nvPr/>
        </p:nvSpPr>
        <p:spPr>
          <a:xfrm rot="51954">
            <a:off x="2772438" y="2609329"/>
            <a:ext cx="943063" cy="370333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268548" y="2585998"/>
            <a:ext cx="896802" cy="26251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3570" y="2585998"/>
            <a:ext cx="896802" cy="26251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65489" y="2536568"/>
            <a:ext cx="896802" cy="26251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99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6363" y="1598836"/>
            <a:ext cx="11330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৯০ + ১০০ + ১৪০ = ৩৩০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১টি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৩৩০ ÷ ৩ = ১১০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১টি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১১০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8640" y="370675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513" y="4981433"/>
            <a:ext cx="1039959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1004" y="1471910"/>
            <a:ext cx="95377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endParaRPr lang="en-US" sz="3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2372289" y="2466658"/>
            <a:ext cx="7213599" cy="4025900"/>
          </a:xfrm>
          <a:custGeom>
            <a:avLst/>
            <a:gdLst>
              <a:gd name="connsiteX0" fmla="*/ 0 w 5372100"/>
              <a:gd name="connsiteY0" fmla="*/ 0 h 1193800"/>
              <a:gd name="connsiteX1" fmla="*/ 5372100 w 5372100"/>
              <a:gd name="connsiteY1" fmla="*/ 0 h 1193800"/>
              <a:gd name="connsiteX2" fmla="*/ 5372100 w 5372100"/>
              <a:gd name="connsiteY2" fmla="*/ 1047961 h 1193800"/>
              <a:gd name="connsiteX3" fmla="*/ 5321701 w 5372100"/>
              <a:gd name="connsiteY3" fmla="*/ 1011225 h 1193800"/>
              <a:gd name="connsiteX4" fmla="*/ 5038276 w 5372100"/>
              <a:gd name="connsiteY4" fmla="*/ 934740 h 1193800"/>
              <a:gd name="connsiteX5" fmla="*/ 4679828 w 5372100"/>
              <a:gd name="connsiteY5" fmla="*/ 1065910 h 1193800"/>
              <a:gd name="connsiteX6" fmla="*/ 4631347 w 5372100"/>
              <a:gd name="connsiteY6" fmla="*/ 1117822 h 1193800"/>
              <a:gd name="connsiteX7" fmla="*/ 4616996 w 5372100"/>
              <a:gd name="connsiteY7" fmla="*/ 1106008 h 1193800"/>
              <a:gd name="connsiteX8" fmla="*/ 4424423 w 5372100"/>
              <a:gd name="connsiteY8" fmla="*/ 1047314 h 1193800"/>
              <a:gd name="connsiteX9" fmla="*/ 4180877 w 5372100"/>
              <a:gd name="connsiteY9" fmla="*/ 1147973 h 1193800"/>
              <a:gd name="connsiteX10" fmla="*/ 4148608 w 5372100"/>
              <a:gd name="connsiteY10" fmla="*/ 1186997 h 1193800"/>
              <a:gd name="connsiteX11" fmla="*/ 4118105 w 5372100"/>
              <a:gd name="connsiteY11" fmla="*/ 1160286 h 1193800"/>
              <a:gd name="connsiteX12" fmla="*/ 3788817 w 5372100"/>
              <a:gd name="connsiteY12" fmla="*/ 1061740 h 1193800"/>
              <a:gd name="connsiteX13" fmla="*/ 3459530 w 5372100"/>
              <a:gd name="connsiteY13" fmla="*/ 1160286 h 1193800"/>
              <a:gd name="connsiteX14" fmla="*/ 3438866 w 5372100"/>
              <a:gd name="connsiteY14" fmla="*/ 1178381 h 1193800"/>
              <a:gd name="connsiteX15" fmla="*/ 3418108 w 5372100"/>
              <a:gd name="connsiteY15" fmla="*/ 1160286 h 1193800"/>
              <a:gd name="connsiteX16" fmla="*/ 3087312 w 5372100"/>
              <a:gd name="connsiteY16" fmla="*/ 1061740 h 1193800"/>
              <a:gd name="connsiteX17" fmla="*/ 2825752 w 5372100"/>
              <a:gd name="connsiteY17" fmla="*/ 1119202 h 1193800"/>
              <a:gd name="connsiteX18" fmla="*/ 2776904 w 5372100"/>
              <a:gd name="connsiteY18" fmla="*/ 1148188 h 1193800"/>
              <a:gd name="connsiteX19" fmla="*/ 2769876 w 5372100"/>
              <a:gd name="connsiteY19" fmla="*/ 1141715 h 1193800"/>
              <a:gd name="connsiteX20" fmla="*/ 2458977 w 5372100"/>
              <a:gd name="connsiteY20" fmla="*/ 1061740 h 1193800"/>
              <a:gd name="connsiteX21" fmla="*/ 2148079 w 5372100"/>
              <a:gd name="connsiteY21" fmla="*/ 1141715 h 1193800"/>
              <a:gd name="connsiteX22" fmla="*/ 2119056 w 5372100"/>
              <a:gd name="connsiteY22" fmla="*/ 1168447 h 1193800"/>
              <a:gd name="connsiteX23" fmla="*/ 2100756 w 5372100"/>
              <a:gd name="connsiteY23" fmla="*/ 1147973 h 1193800"/>
              <a:gd name="connsiteX24" fmla="*/ 1837501 w 5372100"/>
              <a:gd name="connsiteY24" fmla="*/ 1047314 h 1193800"/>
              <a:gd name="connsiteX25" fmla="*/ 1629345 w 5372100"/>
              <a:gd name="connsiteY25" fmla="*/ 1106008 h 1193800"/>
              <a:gd name="connsiteX26" fmla="*/ 1623767 w 5372100"/>
              <a:gd name="connsiteY26" fmla="*/ 1110256 h 1193800"/>
              <a:gd name="connsiteX27" fmla="*/ 1598823 w 5372100"/>
              <a:gd name="connsiteY27" fmla="*/ 1096960 h 1193800"/>
              <a:gd name="connsiteX28" fmla="*/ 1371600 w 5372100"/>
              <a:gd name="connsiteY28" fmla="*/ 1052123 h 1193800"/>
              <a:gd name="connsiteX29" fmla="*/ 1144378 w 5372100"/>
              <a:gd name="connsiteY29" fmla="*/ 1096960 h 1193800"/>
              <a:gd name="connsiteX30" fmla="*/ 1115942 w 5372100"/>
              <a:gd name="connsiteY30" fmla="*/ 1112117 h 1193800"/>
              <a:gd name="connsiteX31" fmla="*/ 1110066 w 5372100"/>
              <a:gd name="connsiteY31" fmla="*/ 1108373 h 1193800"/>
              <a:gd name="connsiteX32" fmla="*/ 912377 w 5372100"/>
              <a:gd name="connsiteY32" fmla="*/ 1061740 h 1193800"/>
              <a:gd name="connsiteX33" fmla="*/ 662361 w 5372100"/>
              <a:gd name="connsiteY33" fmla="*/ 1141715 h 1193800"/>
              <a:gd name="connsiteX34" fmla="*/ 659735 w 5372100"/>
              <a:gd name="connsiteY34" fmla="*/ 1144722 h 1193800"/>
              <a:gd name="connsiteX35" fmla="*/ 644148 w 5372100"/>
              <a:gd name="connsiteY35" fmla="*/ 1124362 h 1193800"/>
              <a:gd name="connsiteX36" fmla="*/ 374650 w 5372100"/>
              <a:gd name="connsiteY36" fmla="*/ 1023640 h 1193800"/>
              <a:gd name="connsiteX37" fmla="*/ 52846 w 5372100"/>
              <a:gd name="connsiteY37" fmla="*/ 1192684 h 1193800"/>
              <a:gd name="connsiteX38" fmla="*/ 52562 w 5372100"/>
              <a:gd name="connsiteY38" fmla="*/ 1193800 h 1193800"/>
              <a:gd name="connsiteX39" fmla="*/ 0 w 5372100"/>
              <a:gd name="connsiteY39" fmla="*/ 119380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72100" h="1193800">
                <a:moveTo>
                  <a:pt x="0" y="0"/>
                </a:moveTo>
                <a:lnTo>
                  <a:pt x="5372100" y="0"/>
                </a:lnTo>
                <a:lnTo>
                  <a:pt x="5372100" y="1047961"/>
                </a:lnTo>
                <a:lnTo>
                  <a:pt x="5321701" y="1011225"/>
                </a:lnTo>
                <a:cubicBezTo>
                  <a:pt x="5240796" y="962936"/>
                  <a:pt x="5143263" y="934740"/>
                  <a:pt x="5038276" y="934740"/>
                </a:cubicBezTo>
                <a:cubicBezTo>
                  <a:pt x="4898294" y="934740"/>
                  <a:pt x="4771563" y="984867"/>
                  <a:pt x="4679828" y="1065910"/>
                </a:cubicBezTo>
                <a:lnTo>
                  <a:pt x="4631347" y="1117822"/>
                </a:lnTo>
                <a:lnTo>
                  <a:pt x="4616996" y="1106008"/>
                </a:lnTo>
                <a:cubicBezTo>
                  <a:pt x="4562025" y="1068952"/>
                  <a:pt x="4495757" y="1047314"/>
                  <a:pt x="4424423" y="1047314"/>
                </a:cubicBezTo>
                <a:cubicBezTo>
                  <a:pt x="4329312" y="1047314"/>
                  <a:pt x="4243206" y="1085781"/>
                  <a:pt x="4180877" y="1147973"/>
                </a:cubicBezTo>
                <a:lnTo>
                  <a:pt x="4148608" y="1186997"/>
                </a:lnTo>
                <a:lnTo>
                  <a:pt x="4118105" y="1160286"/>
                </a:lnTo>
                <a:cubicBezTo>
                  <a:pt x="4033833" y="1099399"/>
                  <a:pt x="3917412" y="1061740"/>
                  <a:pt x="3788817" y="1061740"/>
                </a:cubicBezTo>
                <a:cubicBezTo>
                  <a:pt x="3660222" y="1061740"/>
                  <a:pt x="3543802" y="1099399"/>
                  <a:pt x="3459530" y="1160286"/>
                </a:cubicBezTo>
                <a:lnTo>
                  <a:pt x="3438866" y="1178381"/>
                </a:lnTo>
                <a:lnTo>
                  <a:pt x="3418108" y="1160286"/>
                </a:lnTo>
                <a:cubicBezTo>
                  <a:pt x="3333450" y="1099399"/>
                  <a:pt x="3216496" y="1061740"/>
                  <a:pt x="3087312" y="1061740"/>
                </a:cubicBezTo>
                <a:cubicBezTo>
                  <a:pt x="2990424" y="1061740"/>
                  <a:pt x="2900416" y="1082923"/>
                  <a:pt x="2825752" y="1119202"/>
                </a:cubicBezTo>
                <a:lnTo>
                  <a:pt x="2776904" y="1148188"/>
                </a:lnTo>
                <a:lnTo>
                  <a:pt x="2769876" y="1141715"/>
                </a:lnTo>
                <a:cubicBezTo>
                  <a:pt x="2690310" y="1092302"/>
                  <a:pt x="2580391" y="1061740"/>
                  <a:pt x="2458977" y="1061740"/>
                </a:cubicBezTo>
                <a:cubicBezTo>
                  <a:pt x="2337564" y="1061740"/>
                  <a:pt x="2227645" y="1092302"/>
                  <a:pt x="2148079" y="1141715"/>
                </a:cubicBezTo>
                <a:lnTo>
                  <a:pt x="2119056" y="1168447"/>
                </a:lnTo>
                <a:lnTo>
                  <a:pt x="2100756" y="1147973"/>
                </a:lnTo>
                <a:cubicBezTo>
                  <a:pt x="2033384" y="1085781"/>
                  <a:pt x="1940309" y="1047314"/>
                  <a:pt x="1837501" y="1047314"/>
                </a:cubicBezTo>
                <a:cubicBezTo>
                  <a:pt x="1760396" y="1047314"/>
                  <a:pt x="1688765" y="1068952"/>
                  <a:pt x="1629345" y="1106008"/>
                </a:cubicBezTo>
                <a:lnTo>
                  <a:pt x="1623767" y="1110256"/>
                </a:lnTo>
                <a:lnTo>
                  <a:pt x="1598823" y="1096960"/>
                </a:lnTo>
                <a:cubicBezTo>
                  <a:pt x="1533961" y="1068652"/>
                  <a:pt x="1455769" y="1052123"/>
                  <a:pt x="1371600" y="1052123"/>
                </a:cubicBezTo>
                <a:cubicBezTo>
                  <a:pt x="1287432" y="1052123"/>
                  <a:pt x="1209240" y="1068652"/>
                  <a:pt x="1144378" y="1096960"/>
                </a:cubicBezTo>
                <a:lnTo>
                  <a:pt x="1115942" y="1112117"/>
                </a:lnTo>
                <a:lnTo>
                  <a:pt x="1110066" y="1108373"/>
                </a:lnTo>
                <a:cubicBezTo>
                  <a:pt x="1053634" y="1078931"/>
                  <a:pt x="985605" y="1061740"/>
                  <a:pt x="912377" y="1061740"/>
                </a:cubicBezTo>
                <a:cubicBezTo>
                  <a:pt x="814740" y="1061740"/>
                  <a:pt x="726345" y="1092302"/>
                  <a:pt x="662361" y="1141715"/>
                </a:cubicBezTo>
                <a:lnTo>
                  <a:pt x="659735" y="1144722"/>
                </a:lnTo>
                <a:lnTo>
                  <a:pt x="644148" y="1124362"/>
                </a:lnTo>
                <a:cubicBezTo>
                  <a:pt x="580091" y="1062848"/>
                  <a:pt x="483148" y="1023640"/>
                  <a:pt x="374650" y="1023640"/>
                </a:cubicBezTo>
                <a:cubicBezTo>
                  <a:pt x="229986" y="1023640"/>
                  <a:pt x="105865" y="1093344"/>
                  <a:pt x="52846" y="1192684"/>
                </a:cubicBezTo>
                <a:lnTo>
                  <a:pt x="52562" y="1193800"/>
                </a:lnTo>
                <a:lnTo>
                  <a:pt x="0" y="11938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4058" y="1471910"/>
            <a:ext cx="95377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dirty="0" err="1">
                <a:ln w="38100">
                  <a:solidFill>
                    <a:schemeClr val="tx1"/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endParaRPr lang="en-US" sz="34400" dirty="0">
              <a:ln w="38100">
                <a:solidFill>
                  <a:schemeClr val="tx1"/>
                </a:solidFill>
              </a:ln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7152"/>
            <a:ext cx="3265401" cy="1855306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Can 48"/>
          <p:cNvSpPr/>
          <p:nvPr/>
        </p:nvSpPr>
        <p:spPr>
          <a:xfrm rot="8081250">
            <a:off x="3581678" y="-2913378"/>
            <a:ext cx="914400" cy="5066302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 rot="8081250">
            <a:off x="4189204" y="-1426437"/>
            <a:ext cx="914400" cy="330537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600939" y="1471910"/>
            <a:ext cx="154487" cy="360065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5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0833 -0.78426 " pathEditMode="relative" rAng="0" ptsTypes="AA">
                                      <p:cBhvr>
                                        <p:cTn id="24" dur="8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921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8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8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8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8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5" grpId="0"/>
      <p:bldP spid="4" grpId="0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1999" y="801866"/>
            <a:ext cx="7063409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১৬.১.১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১৬.১.২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১৬.১.৩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5437" y="2967335"/>
            <a:ext cx="2411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49" y1="34146" x2="11429" y2="18537"/>
                        <a14:foregroundMark x1="22540" y1="13659" x2="37143" y2="10244"/>
                        <a14:foregroundMark x1="21270" y1="10732" x2="32698" y2="7317"/>
                        <a14:foregroundMark x1="67302" y1="8293" x2="82857" y2="17561"/>
                        <a14:foregroundMark x1="77778" y1="12195" x2="92381" y2="27805"/>
                        <a14:foregroundMark x1="93968" y1="32195" x2="95556" y2="52195"/>
                        <a14:foregroundMark x1="93651" y1="53171" x2="90159" y2="63415"/>
                        <a14:foregroundMark x1="95238" y1="56585" x2="82857" y2="80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121" y="2129109"/>
            <a:ext cx="2999712" cy="1951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7544" y="26557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1284346" y="2569133"/>
            <a:ext cx="838917" cy="703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1919997" y="2260602"/>
            <a:ext cx="838917" cy="703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1719389" y="2858733"/>
            <a:ext cx="838917" cy="7038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2326529" y="2921036"/>
            <a:ext cx="838917" cy="703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2454465" y="2259956"/>
            <a:ext cx="838917" cy="703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2929438" y="2688058"/>
            <a:ext cx="838917" cy="7038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49" y1="34146" x2="11429" y2="18537"/>
                        <a14:foregroundMark x1="22540" y1="13659" x2="37143" y2="10244"/>
                        <a14:foregroundMark x1="21270" y1="10732" x2="32698" y2="7317"/>
                        <a14:foregroundMark x1="67302" y1="8293" x2="82857" y2="17561"/>
                        <a14:foregroundMark x1="77778" y1="12195" x2="92381" y2="27805"/>
                        <a14:foregroundMark x1="93968" y1="32195" x2="95556" y2="52195"/>
                        <a14:foregroundMark x1="93651" y1="53171" x2="90159" y2="63415"/>
                        <a14:foregroundMark x1="95238" y1="56585" x2="82857" y2="80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876" y="2129109"/>
            <a:ext cx="2999712" cy="1951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4719101" y="2569133"/>
            <a:ext cx="838917" cy="7038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5645507" y="2228822"/>
            <a:ext cx="838917" cy="7038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5154144" y="2858733"/>
            <a:ext cx="838917" cy="7038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5761284" y="2921036"/>
            <a:ext cx="838917" cy="7038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6394277" y="2611858"/>
            <a:ext cx="838917" cy="7038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49" y1="34146" x2="11429" y2="18537"/>
                        <a14:foregroundMark x1="22540" y1="13659" x2="37143" y2="10244"/>
                        <a14:foregroundMark x1="21270" y1="10732" x2="32698" y2="7317"/>
                        <a14:foregroundMark x1="67302" y1="8293" x2="82857" y2="17561"/>
                        <a14:foregroundMark x1="77778" y1="12195" x2="92381" y2="27805"/>
                        <a14:foregroundMark x1="93968" y1="32195" x2="95556" y2="52195"/>
                        <a14:foregroundMark x1="93651" y1="53171" x2="90159" y2="63415"/>
                        <a14:foregroundMark x1="95238" y1="56585" x2="82857" y2="80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8088" y="2129109"/>
            <a:ext cx="2999712" cy="19516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8371313" y="2569133"/>
            <a:ext cx="838917" cy="7038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9006964" y="2260602"/>
            <a:ext cx="838917" cy="7038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8632908" y="2818768"/>
            <a:ext cx="838917" cy="7038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9222108" y="2907113"/>
            <a:ext cx="838917" cy="7038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9479441" y="2335002"/>
            <a:ext cx="838917" cy="7038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10027859" y="2466865"/>
            <a:ext cx="838917" cy="7038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/>
          <a:stretch/>
        </p:blipFill>
        <p:spPr>
          <a:xfrm>
            <a:off x="9852014" y="2832713"/>
            <a:ext cx="838917" cy="70380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469041" y="5634248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16022" y="5602042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00977" y="5608737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1696" y="4098134"/>
            <a:ext cx="341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20071" y="4108730"/>
            <a:ext cx="341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33807" y="4108730"/>
            <a:ext cx="341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02861" y="5620847"/>
            <a:ext cx="786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রাখবো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91" y1="31405" x2="14328" y2="12810"/>
                        <a14:foregroundMark x1="16119" y1="12810" x2="28358" y2="9504"/>
                        <a14:foregroundMark x1="33433" y1="10331" x2="55522" y2="6198"/>
                        <a14:foregroundMark x1="55522" y1="6198" x2="79701" y2="13636"/>
                        <a14:foregroundMark x1="66567" y1="5785" x2="77910" y2="10744"/>
                        <a14:foregroundMark x1="77910" y1="12397" x2="96418" y2="26446"/>
                        <a14:foregroundMark x1="98507" y1="44215" x2="96119" y2="66116"/>
                        <a14:foregroundMark x1="95821" y1="64463" x2="86567" y2="85537"/>
                        <a14:foregroundMark x1="86567" y1="83058" x2="69254" y2="92149"/>
                        <a14:foregroundMark x1="84776" y1="86777" x2="65373" y2="93802"/>
                        <a14:foregroundMark x1="1194" y1="30165" x2="5970" y2="60744"/>
                        <a14:foregroundMark x1="2985" y1="45868" x2="12537" y2="75207"/>
                        <a14:foregroundMark x1="5075" y1="57851" x2="11940" y2="79339"/>
                        <a14:foregroundMark x1="11940" y1="83884" x2="28060" y2="90496"/>
                        <a14:foregroundMark x1="23284" y1="89256" x2="35522" y2="96694"/>
                        <a14:foregroundMark x1="35821" y1="96694" x2="52836" y2="97521"/>
                        <a14:foregroundMark x1="53134" y1="97521" x2="72537" y2="94215"/>
                        <a14:foregroundMark x1="72836" y1="93802" x2="77612" y2="91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00426" y="2904368"/>
            <a:ext cx="3183784" cy="23064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97105" y="160338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2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5" grpId="1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1045</TotalTime>
  <Words>817</Words>
  <Application>Microsoft Office PowerPoint</Application>
  <PresentationFormat>Widescreen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Mohanpur GPS</dc:creator>
  <cp:lastModifiedBy>Mohanpur GPS</cp:lastModifiedBy>
  <cp:revision>129</cp:revision>
  <dcterms:created xsi:type="dcterms:W3CDTF">2020-05-26T10:33:46Z</dcterms:created>
  <dcterms:modified xsi:type="dcterms:W3CDTF">2020-06-20T01:05:10Z</dcterms:modified>
</cp:coreProperties>
</file>