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310" r:id="rId2"/>
    <p:sldId id="309" r:id="rId3"/>
    <p:sldId id="294" r:id="rId4"/>
    <p:sldId id="303" r:id="rId5"/>
    <p:sldId id="302" r:id="rId6"/>
    <p:sldId id="315" r:id="rId7"/>
    <p:sldId id="304" r:id="rId8"/>
    <p:sldId id="298" r:id="rId9"/>
    <p:sldId id="295" r:id="rId10"/>
    <p:sldId id="266" r:id="rId11"/>
    <p:sldId id="314" r:id="rId12"/>
    <p:sldId id="313" r:id="rId13"/>
    <p:sldId id="311" r:id="rId14"/>
    <p:sldId id="3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43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4A34-D3EA-4F2E-8FDC-5DCAE40CF006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5649-71DB-469B-998C-B664CF0F2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dirty="0" smtClean="0">
                <a:latin typeface="SolaimanLipi" panose="03000600000000000000" pitchFamily="66" charset="0"/>
                <a:cs typeface="SolaimanLipi" panose="03000600000000000000" pitchFamily="66" charset="0"/>
                <a:sym typeface="Webdings"/>
              </a:rPr>
              <a:t>কার্বন দণ্ডটির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5649-71DB-469B-998C-B664CF0F29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5649-71DB-469B-998C-B664CF0F291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0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43BD2A-EB19-43D7-AB35-15625E39ED75}" type="datetimeFigureOut">
              <a:rPr lang="en-US" smtClean="0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1AFCD5-5195-4D3C-9604-8F0260BFA9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40AD147-95CE-45FC-8682-A0E0E8BE53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4755" y="69735"/>
            <a:ext cx="10103732" cy="7733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3C3BC8C-47B6-4D36-B8E8-0252380C6404}"/>
              </a:ext>
            </a:extLst>
          </p:cNvPr>
          <p:cNvSpPr txBox="1"/>
          <p:nvPr userDrawn="1"/>
        </p:nvSpPr>
        <p:spPr>
          <a:xfrm>
            <a:off x="520726" y="6149968"/>
            <a:ext cx="11150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Book Antiqua" panose="02040602050305030304" pitchFamily="18" charset="0"/>
              </a:rPr>
              <a:t>Barajan</a:t>
            </a:r>
            <a:r>
              <a:rPr lang="en-US" sz="1400" baseline="0" dirty="0" smtClean="0">
                <a:latin typeface="Book Antiqua" panose="02040602050305030304" pitchFamily="18" charset="0"/>
              </a:rPr>
              <a:t> S C</a:t>
            </a:r>
            <a:r>
              <a:rPr lang="en-US" sz="1400" dirty="0" smtClean="0">
                <a:latin typeface="Book Antiqua" panose="0204060205030503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</a:rPr>
              <a:t>High School, Kaliganj, </a:t>
            </a:r>
            <a:r>
              <a:rPr lang="en-US" sz="1400" dirty="0" err="1" smtClean="0">
                <a:latin typeface="Book Antiqua" panose="02040602050305030304" pitchFamily="18" charset="0"/>
              </a:rPr>
              <a:t>Lalmonirhat,Assistant</a:t>
            </a:r>
            <a:r>
              <a:rPr lang="en-US" sz="1400" baseline="0" dirty="0" smtClean="0">
                <a:latin typeface="Book Antiqua" panose="02040602050305030304" pitchFamily="18" charset="0"/>
              </a:rPr>
              <a:t> </a:t>
            </a:r>
            <a:r>
              <a:rPr lang="en-US" sz="1400" baseline="0" dirty="0" err="1" smtClean="0">
                <a:latin typeface="Book Antiqua" panose="02040602050305030304" pitchFamily="18" charset="0"/>
              </a:rPr>
              <a:t>Teacher,</a:t>
            </a:r>
            <a:r>
              <a:rPr lang="en-US" sz="1400" dirty="0" err="1" smtClean="0">
                <a:latin typeface="Book Antiqua" panose="02040602050305030304" pitchFamily="18" charset="0"/>
              </a:rPr>
              <a:t>Gobinda</a:t>
            </a:r>
            <a:r>
              <a:rPr lang="en-US" sz="1400" baseline="0" dirty="0" smtClean="0">
                <a:latin typeface="Book Antiqua" panose="02040602050305030304" pitchFamily="18" charset="0"/>
              </a:rPr>
              <a:t> Chandra </a:t>
            </a:r>
            <a:r>
              <a:rPr lang="en-US" sz="1400" baseline="0" dirty="0" err="1" smtClean="0">
                <a:latin typeface="Book Antiqua" panose="02040602050305030304" pitchFamily="18" charset="0"/>
              </a:rPr>
              <a:t>Chandra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38162AF-3AD0-429D-966E-7325EFC7ED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3760" y="6710927"/>
            <a:ext cx="10103732" cy="7733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REATIVE%20ZONE\Downloads\How%20do%20Batteries%20Work%20(With%20Narration)%20-%20Mocomi%20Kids%5b1%5d.mp4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75167" y="219076"/>
            <a:ext cx="11540067" cy="1446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4" descr="pink-lotus-flower-800x4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734" y="1687514"/>
            <a:ext cx="113919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4189" y="275862"/>
            <a:ext cx="278634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  <a:sym typeface="Webdings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532264" y="1291525"/>
            <a:ext cx="10931856" cy="4495126"/>
          </a:xfrm>
          <a:prstGeom prst="upArrow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4228" y="3291839"/>
            <a:ext cx="7160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5400" dirty="0" smtClean="0">
                <a:latin typeface="NikoshBAN" pitchFamily="2" charset="0"/>
                <a:cs typeface="NikoshBAN" pitchFamily="2" charset="0"/>
                <a:sym typeface="Webdings"/>
              </a:rPr>
              <a:t> ড্রাইসে</a:t>
            </a:r>
            <a:r>
              <a:rPr lang="bn-BD" sz="5400" dirty="0" smtClean="0">
                <a:latin typeface="NikoshBAN" pitchFamily="2" charset="0"/>
                <a:cs typeface="NikoshBAN" pitchFamily="2" charset="0"/>
                <a:sym typeface="Webdings"/>
              </a:rPr>
              <a:t>লের বিভিন্ন অংশ চিহ্নিত কর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ricel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025" y="3400205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1867" y="354013"/>
            <a:ext cx="3232151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7538" y="1760441"/>
            <a:ext cx="742526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ড্রাইসে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লের ৫ টি ব্যবহার 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ricel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147" y="2671761"/>
            <a:ext cx="8189742" cy="409487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3567" y="395288"/>
            <a:ext cx="2754858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467" y="1741492"/>
            <a:ext cx="904875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অ্যামোনিয়াম ক্লোরাইড এর সংকেত কী?</a:t>
            </a:r>
            <a:endParaRPr lang="bn-BD" sz="28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533" y="3114675"/>
            <a:ext cx="10388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লেই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821" y="4258582"/>
            <a:ext cx="10475642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কোষে ধনাত্মক তড়িৎদ্বার হিসাবে কোনটি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ebdings"/>
              </a:rPr>
              <a:t>   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কাজ করে?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very goo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0" y="312738"/>
            <a:ext cx="469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9263" y="2657354"/>
            <a:ext cx="551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6184" y="3695237"/>
            <a:ext cx="5893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MnO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মিশ্রি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ণই হচ্ছে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লেই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7723" y="5625100"/>
            <a:ext cx="50651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কার্বন দণ্ড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/>
          <a:srcRect b="17850"/>
          <a:stretch>
            <a:fillRect/>
          </a:stretch>
        </p:blipFill>
        <p:spPr bwMode="auto">
          <a:xfrm>
            <a:off x="1835151" y="333376"/>
            <a:ext cx="8955616" cy="4856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720699" y="0"/>
            <a:ext cx="6633633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bn-BD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18" y="5392739"/>
            <a:ext cx="1109344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একটি পুরাতন ব্যাটারী ভেঙ্গে এর মধ্যে বিদ্যমান উপাদান গুলোর তালিকা প্রস্তুত কর?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11887200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66FF33"/>
            </a:solidFill>
          </a:ln>
          <a:scene3d>
            <a:camera prst="orthographicFront"/>
            <a:lightRig rig="threePt" dir="t"/>
          </a:scene3d>
          <a:sp3d extrusionH="330200" contourW="215900">
            <a:bevelT w="2108200" h="1054100" prst="relaxedInset"/>
            <a:bevelB w="2108200" h="1054100" prst="relaxedInset"/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ood b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11887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9611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074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en-US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bn-BD" u="sng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endParaRPr lang="bn-BD" u="sng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r>
              <a:rPr lang="bn-BD" u="sng" dirty="0" smtClean="0">
                <a:latin typeface="NikoshBAN" pitchFamily="2" charset="0"/>
                <a:cs typeface="NikoshBAN" pitchFamily="2" charset="0"/>
              </a:rPr>
              <a:t>মামু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নুর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u="sng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শাষপুর,শিবপুর,ন</a:t>
            </a:r>
            <a:r>
              <a:rPr lang="bn-BD" u="sng" dirty="0" smtClean="0">
                <a:latin typeface="NikoshBAN" pitchFamily="2" charset="0"/>
                <a:cs typeface="NikoshBAN" pitchFamily="2" charset="0"/>
              </a:rPr>
              <a:t>রসিংদী।</a:t>
            </a:r>
            <a:endParaRPr lang="en-US" u="sng" dirty="0" smtClean="0"/>
          </a:p>
          <a:p>
            <a:pPr>
              <a:buFont typeface="Wingdings 2" pitchFamily="18" charset="2"/>
              <a:buNone/>
              <a:defRPr/>
            </a:pPr>
            <a:endParaRPr lang="bn-BD" u="sng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76401"/>
            <a:ext cx="568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8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/০৬/20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1" name="Picture 4" descr="mamun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4597" y="1505243"/>
            <a:ext cx="2133600" cy="149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4867" y="1778000"/>
            <a:ext cx="1280584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07102" y="6175717"/>
            <a:ext cx="8018584" cy="436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432" y="438840"/>
            <a:ext cx="290515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4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4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44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ricell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6" y="2023988"/>
            <a:ext cx="5219113" cy="30685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65231" y="5331655"/>
            <a:ext cx="348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কিসের?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9750" y="321940"/>
            <a:ext cx="3465450" cy="110799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শুষ্ক কোষ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:\Images\Gif\battery_anima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5" y="1371600"/>
            <a:ext cx="7465325" cy="44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50831" y="6133514"/>
            <a:ext cx="7849772" cy="422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80014"/>
            <a:ext cx="11793415" cy="37856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600" dirty="0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...</a:t>
            </a:r>
            <a:endParaRPr lang="en-US" sz="3600" dirty="0" smtClean="0">
              <a:solidFill>
                <a:schemeClr val="tx1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শুষ্ক কোষ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সম্পর্কে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বলতে পারবে;  </a:t>
            </a:r>
            <a:endParaRPr lang="en-US" sz="36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শুষ্ক কোষ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ebdings"/>
              </a:rPr>
              <a:t>তৈরি করার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উপকরণ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ebdings"/>
              </a:rPr>
              <a:t>;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ebdings"/>
              </a:rPr>
              <a:t>কোষ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তৈরির ধাপ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বর্ণনা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314" y="6139543"/>
            <a:ext cx="75909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চলো একটি ভিডিও দেখিঃ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How do Batteries Work (With Narration) - Mocomi Kids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78803" y="3413082"/>
            <a:ext cx="1835956" cy="1997859"/>
            <a:chOff x="7610391" y="1292180"/>
            <a:chExt cx="1524000" cy="1997859"/>
          </a:xfrm>
        </p:grpSpPr>
        <p:pic>
          <p:nvPicPr>
            <p:cNvPr id="5" name="Picture 2" descr="E:\Images\Science\zinc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391" y="1292180"/>
              <a:ext cx="15240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195746" y="2705264"/>
              <a:ext cx="5657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দস্তা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07349" y="1094110"/>
            <a:ext cx="3525093" cy="2142125"/>
            <a:chOff x="5914182" y="4062499"/>
            <a:chExt cx="3048001" cy="2053428"/>
          </a:xfrm>
        </p:grpSpPr>
        <p:pic>
          <p:nvPicPr>
            <p:cNvPr id="8" name="Picture 3" descr="E:\Images\Science\NH4C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013" y="4062499"/>
              <a:ext cx="1419558" cy="1419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914182" y="5496358"/>
              <a:ext cx="3048001" cy="619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অ্যামোনিয়াম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ক্লোরাইড</a:t>
              </a:r>
            </a:p>
            <a:p>
              <a:pPr algn="ctr"/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Cl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29036" y="990600"/>
            <a:ext cx="2179320" cy="2352379"/>
            <a:chOff x="3200400" y="1552748"/>
            <a:chExt cx="1981200" cy="2026182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552748"/>
              <a:ext cx="1981200" cy="16259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283614" y="3075244"/>
              <a:ext cx="1645555" cy="503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কয়লার গুড়া 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3610143"/>
            <a:ext cx="2849612" cy="2825127"/>
            <a:chOff x="2514600" y="3781678"/>
            <a:chExt cx="2590557" cy="2825127"/>
          </a:xfrm>
        </p:grpSpPr>
        <p:pic>
          <p:nvPicPr>
            <p:cNvPr id="14" name="Picture 6" descr="E:\Images\Science\MnO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957" y="3781678"/>
              <a:ext cx="1981200" cy="198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514600" y="5652698"/>
              <a:ext cx="256218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ম্যাংগানিজ ডাই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অক্সাইড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MnO</a:t>
              </a:r>
              <a:r>
                <a:rPr lang="en-US" sz="28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aseline="30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aseline="-25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6" name="Picture 2" descr="http://www.energybandgap.com/wp-content/uploads/2011/06/double-a-batter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r="34118"/>
          <a:stretch/>
        </p:blipFill>
        <p:spPr bwMode="auto">
          <a:xfrm>
            <a:off x="692546" y="990600"/>
            <a:ext cx="981424" cy="214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56529" y="405825"/>
            <a:ext cx="7351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ড্রাইসেল তৈরি করতে যা প্রয়োজন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98" y="3555815"/>
            <a:ext cx="1509889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2006221" y="146673"/>
            <a:ext cx="5868537" cy="1108921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08628" y="6161649"/>
            <a:ext cx="7835704" cy="393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68948" y="5711482"/>
            <a:ext cx="189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কার্বন দন্ড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25"/>
          <p:cNvSpPr/>
          <p:nvPr/>
        </p:nvSpPr>
        <p:spPr>
          <a:xfrm rot="16200000">
            <a:off x="161046" y="2904240"/>
            <a:ext cx="2666998" cy="219252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98282" y="2010226"/>
            <a:ext cx="2192517" cy="332377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32244" y="164812"/>
            <a:ext cx="2279791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কাজের ধারা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0698" y="1627597"/>
            <a:ext cx="7027886" cy="4852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প্রথমে সিলিন্ডার আকৃতির দস্তার চোঙ নাও</a:t>
            </a:r>
            <a:endParaRPr lang="bn-BD" sz="32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কয়লার গুড়া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MnO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মিশ্রিত লেই/পেস্টটি চোঙটির মধ্যে নাও </a:t>
            </a:r>
            <a:r>
              <a:rPr lang="bn-IN" sz="3200" baseline="-25000" dirty="0">
                <a:latin typeface="NikoshBAN" pitchFamily="2" charset="0"/>
                <a:cs typeface="NikoshBAN" pitchFamily="2" charset="0"/>
              </a:rPr>
              <a:t>  </a:t>
            </a:r>
            <a:endParaRPr lang="bn-BD" sz="3200" baseline="-25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aseline="-25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তার মধ্যে কার্বন দণ্ডটি এমনভাবে বসাও যাতে দন্ডটি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ebdings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দস্তার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চোঙটিকে স্পর্শ না 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মাথায়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ধাতব টুপিটি পরিয়ে দাও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1189788" y="1717113"/>
            <a:ext cx="533400" cy="28956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1458" y="1494559"/>
            <a:ext cx="520700" cy="320163"/>
            <a:chOff x="5562600" y="788108"/>
            <a:chExt cx="838200" cy="381000"/>
          </a:xfrm>
        </p:grpSpPr>
        <p:sp>
          <p:nvSpPr>
            <p:cNvPr id="10" name="Can 9"/>
            <p:cNvSpPr/>
            <p:nvPr/>
          </p:nvSpPr>
          <p:spPr>
            <a:xfrm>
              <a:off x="5562600" y="788108"/>
              <a:ext cx="838200" cy="381000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62600" y="788108"/>
              <a:ext cx="838200" cy="190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80492" y="6091311"/>
            <a:ext cx="7849773" cy="464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23"/>
          <p:cNvSpPr/>
          <p:nvPr/>
        </p:nvSpPr>
        <p:spPr>
          <a:xfrm rot="16200000" flipH="1">
            <a:off x="1605644" y="2732142"/>
            <a:ext cx="3646714" cy="213360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969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1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651 w 10000"/>
              <a:gd name="connsiteY2" fmla="*/ 5204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650" y="2511"/>
                  <a:pt x="8651" y="5204"/>
                </a:cubicBezTo>
                <a:cubicBezTo>
                  <a:pt x="8652" y="7897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tored Data 25"/>
          <p:cNvSpPr/>
          <p:nvPr/>
        </p:nvSpPr>
        <p:spPr>
          <a:xfrm rot="16200000" flipH="1">
            <a:off x="1771540" y="2981495"/>
            <a:ext cx="3271393" cy="216261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644 w 10000"/>
              <a:gd name="connsiteY2" fmla="*/ 5068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422 w 10000"/>
              <a:gd name="connsiteY2" fmla="*/ 5136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422" y="2375"/>
                  <a:pt x="8422" y="5136"/>
                </a:cubicBezTo>
                <a:cubicBezTo>
                  <a:pt x="8422" y="7897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3175002" y="1202700"/>
            <a:ext cx="533400" cy="441960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162302" y="1202700"/>
            <a:ext cx="533400" cy="4419600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/>
          <p:cNvSpPr/>
          <p:nvPr/>
        </p:nvSpPr>
        <p:spPr>
          <a:xfrm rot="16200000">
            <a:off x="1703973" y="3249297"/>
            <a:ext cx="3421035" cy="2133601"/>
          </a:xfrm>
          <a:prstGeom prst="flowChartOnlineStorage">
            <a:avLst/>
          </a:prstGeom>
          <a:solidFill>
            <a:schemeClr val="bg1">
              <a:lumMod val="9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tored Data 25"/>
          <p:cNvSpPr/>
          <p:nvPr/>
        </p:nvSpPr>
        <p:spPr>
          <a:xfrm rot="16200000">
            <a:off x="1786705" y="3315533"/>
            <a:ext cx="3226556" cy="216261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175002" y="1100664"/>
            <a:ext cx="520700" cy="320163"/>
            <a:chOff x="5562600" y="788108"/>
            <a:chExt cx="838200" cy="381000"/>
          </a:xfrm>
        </p:grpSpPr>
        <p:sp>
          <p:nvSpPr>
            <p:cNvPr id="11" name="Can 10"/>
            <p:cNvSpPr/>
            <p:nvPr/>
          </p:nvSpPr>
          <p:spPr>
            <a:xfrm>
              <a:off x="5562600" y="788108"/>
              <a:ext cx="838200" cy="381000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788108"/>
              <a:ext cx="838200" cy="190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10200" y="1068407"/>
            <a:ext cx="5999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দণ্ডটির চারপাশ দিয়ে পিচের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আস্তরন দিয়ে ঢেকে দাও</a:t>
            </a:r>
            <a:endParaRPr lang="bn-BD" sz="36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  <a:sym typeface="Webdings"/>
              </a:rPr>
              <a:t>দস্তার চোঙটিকে একটি শক্ত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কাগজ 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ebdings"/>
              </a:rPr>
              <a:t>দিয়ে ঘিরে দাও।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42458" y="1265545"/>
            <a:ext cx="381001" cy="341471"/>
            <a:chOff x="4442458" y="1715929"/>
            <a:chExt cx="381001" cy="341471"/>
          </a:xfrm>
        </p:grpSpPr>
        <p:sp>
          <p:nvSpPr>
            <p:cNvPr id="16" name="Rectangle 15"/>
            <p:cNvSpPr/>
            <p:nvPr/>
          </p:nvSpPr>
          <p:spPr>
            <a:xfrm rot="16200000">
              <a:off x="4439364" y="1863805"/>
              <a:ext cx="34147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42458" y="1871211"/>
              <a:ext cx="381001" cy="476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 rot="16200000">
            <a:off x="4996930" y="5373086"/>
            <a:ext cx="64542" cy="3048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tored Data 19"/>
          <p:cNvSpPr/>
          <p:nvPr/>
        </p:nvSpPr>
        <p:spPr>
          <a:xfrm rot="16200000">
            <a:off x="1696894" y="3177611"/>
            <a:ext cx="3439179" cy="2158637"/>
          </a:xfrm>
          <a:prstGeom prst="flowChartOnlineStorage">
            <a:avLst/>
          </a:prstGeom>
          <a:solidFill>
            <a:srgbClr val="D0A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32958" y="144255"/>
            <a:ext cx="2279791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কাজের ধারা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ine Callout 2 21"/>
          <p:cNvSpPr/>
          <p:nvPr/>
        </p:nvSpPr>
        <p:spPr>
          <a:xfrm>
            <a:off x="4587240" y="196659"/>
            <a:ext cx="3055506" cy="717037"/>
          </a:xfrm>
          <a:prstGeom prst="borderCallout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03717" y="6091312"/>
            <a:ext cx="8736037" cy="450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4" grpId="0"/>
      <p:bldP spid="18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822</TotalTime>
  <Words>230</Words>
  <Application>Microsoft Office PowerPoint</Application>
  <PresentationFormat>Custom</PresentationFormat>
  <Paragraphs>66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চলো একটি ভিডিও দেখিঃ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Ranzit</dc:creator>
  <cp:lastModifiedBy>CREATIVE ZONE</cp:lastModifiedBy>
  <cp:revision>207</cp:revision>
  <dcterms:created xsi:type="dcterms:W3CDTF">2018-10-15T18:01:13Z</dcterms:created>
  <dcterms:modified xsi:type="dcterms:W3CDTF">2020-06-20T10:00:53Z</dcterms:modified>
</cp:coreProperties>
</file>