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7" r:id="rId2"/>
    <p:sldId id="278" r:id="rId3"/>
    <p:sldId id="279" r:id="rId4"/>
    <p:sldId id="262" r:id="rId5"/>
    <p:sldId id="260" r:id="rId6"/>
    <p:sldId id="259" r:id="rId7"/>
    <p:sldId id="271" r:id="rId8"/>
    <p:sldId id="280" r:id="rId9"/>
    <p:sldId id="282" r:id="rId10"/>
    <p:sldId id="281" r:id="rId11"/>
    <p:sldId id="274" r:id="rId12"/>
    <p:sldId id="266" r:id="rId13"/>
    <p:sldId id="267" r:id="rId14"/>
    <p:sldId id="270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" y="0"/>
            <a:ext cx="9144000" cy="683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5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6264696" cy="55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1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16511"/>
            <a:ext cx="4277041" cy="553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-10392"/>
            <a:ext cx="9102436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 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" y="1313047"/>
            <a:ext cx="4860032" cy="542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224" y="-50356"/>
            <a:ext cx="9142965" cy="14157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02" y="1380560"/>
            <a:ext cx="2517739" cy="1743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88" y="3124327"/>
            <a:ext cx="2502000" cy="1799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88" y="4954452"/>
            <a:ext cx="2540453" cy="18658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04" y="1425251"/>
            <a:ext cx="2843809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তোতা</a:t>
            </a:r>
            <a:endParaRPr lang="en-US" sz="6000" dirty="0">
              <a:solidFill>
                <a:srgbClr val="FF0000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224" y="3516413"/>
            <a:ext cx="273630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ডালিম</a:t>
            </a:r>
            <a:endParaRPr lang="en-US" sz="60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224" y="5804620"/>
            <a:ext cx="2843808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আতা</a:t>
            </a:r>
            <a:endParaRPr lang="en-US" sz="60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7164288" y="2039177"/>
            <a:ext cx="770384" cy="698376"/>
          </a:xfrm>
          <a:prstGeom prst="star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6-Point Star 13"/>
          <p:cNvSpPr/>
          <p:nvPr/>
        </p:nvSpPr>
        <p:spPr>
          <a:xfrm>
            <a:off x="7308304" y="3695590"/>
            <a:ext cx="616853" cy="669514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6-Point Star 2"/>
          <p:cNvSpPr/>
          <p:nvPr/>
        </p:nvSpPr>
        <p:spPr>
          <a:xfrm>
            <a:off x="7668344" y="5949280"/>
            <a:ext cx="648072" cy="720080"/>
          </a:xfrm>
          <a:prstGeom prst="star6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59269"/>
            <a:ext cx="9144000" cy="40626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আতা গাছে তোতা পাখি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.....................।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এত ডাকি তবু কথা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..................।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529"/>
            <a:ext cx="9144000" cy="133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7709" y="1446550"/>
            <a:ext cx="9144000" cy="212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আগামী কাল তোমার জানা ৫টি পাখির নাম শিখে আসবে।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906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46" y="3570208"/>
            <a:ext cx="3505200" cy="201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7" y="0"/>
            <a:ext cx="9144000" cy="1446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3570208"/>
            <a:ext cx="2611582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3570208"/>
            <a:ext cx="3047999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5561447"/>
            <a:ext cx="9157854" cy="1306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9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741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0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3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" y="0"/>
            <a:ext cx="91440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43105"/>
              </p:ext>
            </p:extLst>
          </p:nvPr>
        </p:nvGraphicFramePr>
        <p:xfrm>
          <a:off x="539552" y="2780928"/>
          <a:ext cx="7831137" cy="232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Packager Shell Object" showAsIcon="1" r:id="rId5" imgW="1482120" imgH="440280" progId="Package">
                  <p:embed/>
                </p:oleObj>
              </mc:Choice>
              <mc:Fallback>
                <p:oleObj name="Packager Shell Object" showAsIcon="1" r:id="rId5" imgW="1482120" imgH="440280" progId="Package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780928"/>
                        <a:ext cx="7831137" cy="232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9144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 শিরোনামঃ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ছড়া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69" y="119446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আতা গাছে তোতা পাখি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62935"/>
            <a:ext cx="5148064" cy="4427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6158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bn-BD" sz="4400" dirty="0" smtClean="0">
                <a:solidFill>
                  <a:srgbClr val="FF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শিখনফলঃ২,১,১ছড়া শুনে স্পষ্টভাবে </a:t>
            </a:r>
            <a:r>
              <a:rPr lang="en-US" sz="4400" dirty="0" err="1" smtClean="0">
                <a:solidFill>
                  <a:srgbClr val="FF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বলতে</a:t>
            </a:r>
            <a:r>
              <a:rPr lang="en-US" sz="4400" dirty="0" smtClean="0">
                <a:solidFill>
                  <a:srgbClr val="FF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FF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। </a:t>
            </a:r>
          </a:p>
          <a:p>
            <a:endParaRPr lang="en-US" sz="4400" dirty="0" smtClean="0">
              <a:solidFill>
                <a:srgbClr val="FF0000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  <a:p>
            <a:r>
              <a:rPr lang="bn-BD" sz="44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২,১,২শিশুরা নিজের অভিব্যত্তি প্রকাশ করতে পারবে।</a:t>
            </a:r>
            <a:endParaRPr lang="en-US" sz="4400" dirty="0">
              <a:solidFill>
                <a:srgbClr val="0070C0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723"/>
            <a:ext cx="9173308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ছবিগু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খি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485" y="1628800"/>
            <a:ext cx="6195029" cy="4896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336704" cy="551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1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6373569" cy="55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62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NikoshLight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Absi</cp:lastModifiedBy>
  <cp:revision>138</cp:revision>
  <dcterms:created xsi:type="dcterms:W3CDTF">2006-08-16T00:00:00Z</dcterms:created>
  <dcterms:modified xsi:type="dcterms:W3CDTF">2019-05-22T14:02:25Z</dcterms:modified>
</cp:coreProperties>
</file>