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59" r:id="rId4"/>
    <p:sldId id="275" r:id="rId5"/>
    <p:sldId id="260" r:id="rId6"/>
    <p:sldId id="261" r:id="rId7"/>
    <p:sldId id="271" r:id="rId8"/>
    <p:sldId id="270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9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0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2C04-B499-49ED-8B08-B0B25FC849AF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984" y="316871"/>
            <a:ext cx="9144000" cy="127375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96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74" y="1590628"/>
            <a:ext cx="8356349" cy="5606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511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0675" y="481494"/>
            <a:ext cx="679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ˆ`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wbK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Av‡Q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669" y="4820589"/>
            <a:ext cx="511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Qv‡`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bn-IN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 cvwL ‡`Lv 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71" y="1387619"/>
            <a:ext cx="5604849" cy="34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940" y="1802400"/>
            <a:ext cx="833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Dbyb‡K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iÿmx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‡Kb?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ïKZviv‡K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‡Kb?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lô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Bw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›`ªq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evSv‡bv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Avm‡e-wgbyi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aviYvi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ÔmB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mg‡qB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D‡VwQm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LwQÕ-wgby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Ki|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2960" y="351737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Abyavebg~jK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cÖkœ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7079" y="2482244"/>
            <a:ext cx="9013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wkÿv_x©i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Ávb,Abyaveb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hvB‡qi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†h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cÖbqb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2175" y="822517"/>
            <a:ext cx="669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200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3200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wjL‡bi</a:t>
            </a:r>
            <a:r>
              <a:rPr lang="en-US" sz="3200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3200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KŠkj</a:t>
            </a:r>
            <a:endParaRPr lang="en-US" sz="3200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940" y="1106117"/>
            <a:ext cx="8461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DÏxcK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KweZvsk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M`¨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vsk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bKukv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c¨vUvY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©, QK,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U¨vsk BZ¨vw` _vK‡Z cv‡i|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863" y="3148277"/>
            <a:ext cx="7888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K. Ávbg~jK cÖkœ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						1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Abyavebg~jK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						2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cÖ‡qvMg~jK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				3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g~jK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			4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0808" y="279674"/>
            <a:ext cx="370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KvVv‡gv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939" y="1106117"/>
            <a:ext cx="1003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DÏxcKwU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9771" y="3891268"/>
            <a:ext cx="9205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nvZzwoUvi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i‡LwQj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				1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†Kb GK `~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im¤ú‡K©I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wcwmgvi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	2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wPšÍvkxj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ÔwgbyÕ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KZUv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mv`„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k¨c~Y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Ki|								3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ÒDÏxc‡Ki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me¸‡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ewkó¨B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cÖ‡hvR¨Ó-we‡kølY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Ki|								4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7266" y="2377840"/>
            <a:ext cx="12035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wgby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4809" y="1642987"/>
            <a:ext cx="12035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cwikªgx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267" y="2340122"/>
            <a:ext cx="12035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wPšÍvkxj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2764" y="3184970"/>
            <a:ext cx="15506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vwqZ¡kxj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6075" y="2391427"/>
            <a:ext cx="12035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AvwkÖZv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" name="Straight Arrow Connector 3"/>
          <p:cNvCxnSpPr>
            <a:stCxn id="9" idx="3"/>
          </p:cNvCxnSpPr>
          <p:nvPr/>
        </p:nvCxnSpPr>
        <p:spPr>
          <a:xfrm>
            <a:off x="5730848" y="2670228"/>
            <a:ext cx="434564" cy="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10" idx="2"/>
          </p:cNvCxnSpPr>
          <p:nvPr/>
        </p:nvCxnSpPr>
        <p:spPr>
          <a:xfrm flipV="1">
            <a:off x="5129057" y="2227762"/>
            <a:ext cx="7543" cy="15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  <a:endCxn id="13" idx="3"/>
          </p:cNvCxnSpPr>
          <p:nvPr/>
        </p:nvCxnSpPr>
        <p:spPr>
          <a:xfrm flipH="1">
            <a:off x="4259657" y="2670228"/>
            <a:ext cx="267609" cy="1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</p:cNvCxnSpPr>
          <p:nvPr/>
        </p:nvCxnSpPr>
        <p:spPr>
          <a:xfrm>
            <a:off x="5129057" y="2962615"/>
            <a:ext cx="0" cy="222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8834" y="1261010"/>
            <a:ext cx="839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nvZzwoUvi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i‡LwQj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M`vB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6163" y="0"/>
            <a:ext cx="4020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DËi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119" y="630044"/>
            <a:ext cx="107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(K)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1667" y="2194782"/>
            <a:ext cx="107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(L)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486" y="3033977"/>
            <a:ext cx="8397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wcZ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…-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nxb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GK `~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im¤ú‡K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wcwmgvi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`k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R‡b¥i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Av‡MB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gviv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†M‡Q|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R‡b¥i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‡m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&amp; I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kÖeY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cÖwZeÜx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†m me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_,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GwZg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evKnxb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cUfvZvq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GK-`~I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m¤ú‡K©i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wcwmgvi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mvsmvwiK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wewbg‡q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jvwjZ-cvwjZ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nw”Qj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0844" y="976577"/>
            <a:ext cx="101701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wPšÍvkxj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ÔwgbyÕ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Pwi‡Îi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my¯úóiƒ‡c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2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kk‡e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wkïg‡b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wPšÍv-fvebvi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LvivK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RvMÖZ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`„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wói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wfZi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qB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RMr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eyw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×‡Z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gv‡bB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RMr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Kg©e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¨¯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Ízvi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KgwZ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2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Avcb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wPšÍvkw³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Avjv`v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RMr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wb‡q‡Q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RM‡Z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ïKZviv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bem~h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R¦vjv‡bv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PzjviB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cÖwZiƒc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Kqjv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kÎæ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_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vjvevmb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Møv‡mi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Avjv`v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Dbyb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ivÿmx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wgU‡md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McMcv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wPšÍv‡jv‡KB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GB e¯‘ I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cÖK„wZi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Abyl½¸‡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Avjv`v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ewkó¨m~PK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wPšÍvkxj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ÔwgbyÕ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Pwi‡Îi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cwic~Y©fv‡e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D‡V‡Q|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0560" y="325989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(M)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0844" y="976577"/>
            <a:ext cx="101701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ÒDÏxc‡Ki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me¸‡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ewkó¨B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cÖ‡hvR¨Ó-K_vwU</a:t>
            </a:r>
            <a:r>
              <a:rPr lang="en-US" sz="2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hyw³hy³|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1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2800" dirty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cÖvqkB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cÖwZeÜx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vwK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ZvivI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A‡b‡K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AvwkÖZ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| Kg©¯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ú„nvi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†R‡M IV‡Z †`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D‡V 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wPšÍvkxj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 I `</a:t>
            </a:r>
            <a:r>
              <a:rPr lang="en-US" sz="2800" dirty="0" err="1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vwqZ¡kxj</a:t>
            </a:r>
            <a:r>
              <a:rPr lang="en-US" sz="2800" dirty="0" smtClean="0">
                <a:solidFill>
                  <a:srgbClr val="080808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1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kÖeY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cÖwZeÜx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kÖeY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cÖwZeÜx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Kg©V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ZvB‡Zv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Lye †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fv‡i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Nyg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†_‡K D‡V|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Nyg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†_‡K D‡VB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Avcbg‡b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mvivw`b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AlÛ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g‡bv‡hv‡Mi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`~I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m¤ú‡K©I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wcwmgvi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GKvB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QKwU‡Z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ivB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wPý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wkZ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2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AvwkÖZv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cwikÖgx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wPšÍvkxj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vwqZ¡kxj</a:t>
            </a:r>
            <a:r>
              <a:rPr lang="en-US" sz="28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1400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AZGe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†h,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ÔÔDÏxc‡Ki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me¸‡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cÖ‡hvRb¨Ó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mev©s‡k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0560" y="325989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(N)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5920" y="2293620"/>
            <a:ext cx="10141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gwiqg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evmvq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Ii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eqm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c‡b‡iv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M„nKÎ©x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iæwebv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I‡K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evmb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ay‡Z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f‡O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iæwebv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wmÜvšÍ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gwiqg‡K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evmv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Zvwo‡q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†`‡e|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ebdy‡ji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?							1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Qv‡`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ewkÿY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vKvi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Ki|				2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gwiq‡gi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ÔwgbyÕ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Awgj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Ki|		3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cÖwZeÜx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ÔwgbyÕ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wgby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Rwibv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GwM‡q-gšÍe¨wUi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h_v_©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Ki|4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2960" y="351737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6320" y="1111772"/>
            <a:ext cx="2232660" cy="11818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4183380" y="8837"/>
            <a:ext cx="3444240" cy="1097280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27500" y="2398588"/>
            <a:ext cx="8911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66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66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66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037" y="497941"/>
            <a:ext cx="9144000" cy="77581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‡`k †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bŠevwnbx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PÆMÖvg</a:t>
            </a:r>
            <a:endParaRPr lang="en-US" sz="4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3940" y="1281377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775" y="5745926"/>
            <a:ext cx="33528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gybQzi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Avjg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0" y="1790700"/>
            <a:ext cx="3187610" cy="398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8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2064" y="1062886"/>
            <a:ext cx="252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0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216" y="2368547"/>
            <a:ext cx="5350598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6ô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M`¨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wgby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cÖ‡kœvËi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wjLb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41" y="478772"/>
            <a:ext cx="4667337" cy="60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05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11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gby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ebdzj</a:t>
            </a:r>
            <a:endParaRPr lang="en-US" sz="5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8" y="1367403"/>
            <a:ext cx="4669461" cy="3041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37" y="2542990"/>
            <a:ext cx="2956039" cy="3895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88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0" y="549857"/>
            <a:ext cx="404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¨: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979" y="1258517"/>
            <a:ext cx="9491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gvbwmKfv‡e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Amy¯’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ggZ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¡‡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RvMv‡Z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wkL‡e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cÖwZeÜx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¸Y _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wcZ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…-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nxb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mšÍvb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I‡V †m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„Rbkxj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wjLb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3740" y="1014894"/>
            <a:ext cx="404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eÜz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0286" y="5042779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ïKZviv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0599" y="5042779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wcuc‡oiv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1757" y="5041273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evmb¸wj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29" y="2118510"/>
            <a:ext cx="2321922" cy="2702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1928388"/>
            <a:ext cx="2197431" cy="2892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77" y="2118510"/>
            <a:ext cx="3288711" cy="27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3740" y="1014894"/>
            <a:ext cx="404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Pvi‡U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Mjv‡mi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i‡L‡Q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0286" y="5042779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nviæ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0599" y="5042779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eviæ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1757" y="5041273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Zviæ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165" y="5021660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Kviæ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57" y="1665762"/>
            <a:ext cx="2017408" cy="3310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10" y="1691420"/>
            <a:ext cx="2017408" cy="3310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33" y="1762343"/>
            <a:ext cx="2017408" cy="3310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51" y="1688408"/>
            <a:ext cx="2017408" cy="3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3740" y="1014894"/>
            <a:ext cx="404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wgbyi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kÎæ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0286" y="5042779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Kqjv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2162" y="4968850"/>
            <a:ext cx="1846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evZjv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/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wfgiæj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734" y="5050327"/>
            <a:ext cx="18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wgU‡md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18" y="298764"/>
            <a:ext cx="2230351" cy="1874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72" y="2384004"/>
            <a:ext cx="2214597" cy="237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97" y="2384004"/>
            <a:ext cx="2161815" cy="2382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60" y="2501282"/>
            <a:ext cx="3333762" cy="21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0" y="481494"/>
            <a:ext cx="404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NwUUvi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u="sng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821" y="4838700"/>
            <a:ext cx="879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cywU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18" y="1122632"/>
            <a:ext cx="4482194" cy="37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806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SutonnyMJ</vt:lpstr>
      <vt:lpstr>Wingdings 3</vt:lpstr>
      <vt:lpstr>Wisp</vt:lpstr>
      <vt:lpstr>mevB‡K ¯^vMZg</vt:lpstr>
      <vt:lpstr>evsjv‡`k †bŠevwnbx ¯‹zj I K‡jR PÆMÖvg</vt:lpstr>
      <vt:lpstr>PowerPoint Presentation</vt:lpstr>
      <vt:lpstr>wgby         ebdzj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Avjøvn&amp; nv‡dR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¯^vMZ</dc:title>
  <dc:creator>USER</dc:creator>
  <cp:lastModifiedBy>USER</cp:lastModifiedBy>
  <cp:revision>255</cp:revision>
  <dcterms:created xsi:type="dcterms:W3CDTF">2020-05-07T07:25:27Z</dcterms:created>
  <dcterms:modified xsi:type="dcterms:W3CDTF">2020-06-20T14:07:27Z</dcterms:modified>
</cp:coreProperties>
</file>