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6" r:id="rId2"/>
    <p:sldId id="280" r:id="rId3"/>
    <p:sldId id="309" r:id="rId4"/>
    <p:sldId id="259" r:id="rId5"/>
    <p:sldId id="326" r:id="rId6"/>
    <p:sldId id="281" r:id="rId7"/>
    <p:sldId id="296" r:id="rId8"/>
    <p:sldId id="333" r:id="rId9"/>
    <p:sldId id="334" r:id="rId10"/>
    <p:sldId id="336" r:id="rId11"/>
    <p:sldId id="339" r:id="rId12"/>
    <p:sldId id="338" r:id="rId13"/>
    <p:sldId id="341" r:id="rId14"/>
    <p:sldId id="335" r:id="rId15"/>
    <p:sldId id="337" r:id="rId16"/>
    <p:sldId id="344" r:id="rId17"/>
    <p:sldId id="330" r:id="rId18"/>
    <p:sldId id="340" r:id="rId19"/>
    <p:sldId id="331" r:id="rId20"/>
    <p:sldId id="345" r:id="rId21"/>
    <p:sldId id="332" r:id="rId22"/>
    <p:sldId id="342" r:id="rId23"/>
    <p:sldId id="327" r:id="rId24"/>
    <p:sldId id="324" r:id="rId25"/>
    <p:sldId id="346" r:id="rId26"/>
    <p:sldId id="31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D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5" autoAdjust="0"/>
    <p:restoredTop sz="93969" autoAdjust="0"/>
  </p:normalViewPr>
  <p:slideViewPr>
    <p:cSldViewPr>
      <p:cViewPr varScale="1">
        <p:scale>
          <a:sx n="85" d="100"/>
          <a:sy n="85" d="100"/>
        </p:scale>
        <p:origin x="966" y="8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446548-55D1-44EE-A52C-094180045C88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3F307832-B8F7-4CB1-B31B-45DEC4F65A26}">
      <dgm:prSet phldrT="[Text]" phldr="1"/>
      <dgm:spPr/>
      <dgm:t>
        <a:bodyPr/>
        <a:lstStyle/>
        <a:p>
          <a:endParaRPr lang="en-US" dirty="0"/>
        </a:p>
      </dgm:t>
    </dgm:pt>
    <dgm:pt modelId="{E52B4406-BF76-457C-A82B-A80CD64BE425}" type="sibTrans" cxnId="{3D5E3966-3DB6-4DB7-9041-CAF6F16B5E6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solidFill>
            <a:schemeClr val="lt1">
              <a:hueOff val="0"/>
              <a:satOff val="0"/>
              <a:lumOff val="0"/>
              <a:alpha val="55000"/>
            </a:schemeClr>
          </a:solidFill>
        </a:ln>
      </dgm:spPr>
      <dgm:t>
        <a:bodyPr/>
        <a:lstStyle/>
        <a:p>
          <a:endParaRPr lang="en-US"/>
        </a:p>
      </dgm:t>
    </dgm:pt>
    <dgm:pt modelId="{1FC00426-51BC-4DBD-949A-4E381C5C4427}" type="parTrans" cxnId="{3D5E3966-3DB6-4DB7-9041-CAF6F16B5E65}">
      <dgm:prSet/>
      <dgm:spPr/>
      <dgm:t>
        <a:bodyPr/>
        <a:lstStyle/>
        <a:p>
          <a:endParaRPr lang="en-US"/>
        </a:p>
      </dgm:t>
    </dgm:pt>
    <dgm:pt modelId="{2150C282-A111-4235-A774-366D99C53AB1}" type="pres">
      <dgm:prSet presAssocID="{EB446548-55D1-44EE-A52C-094180045C88}" presName="Name0" presStyleCnt="0">
        <dgm:presLayoutVars>
          <dgm:chMax val="7"/>
          <dgm:chPref val="7"/>
          <dgm:dir/>
        </dgm:presLayoutVars>
      </dgm:prSet>
      <dgm:spPr/>
    </dgm:pt>
    <dgm:pt modelId="{6E371F08-B5E5-4B44-866E-76AF64D40062}" type="pres">
      <dgm:prSet presAssocID="{EB446548-55D1-44EE-A52C-094180045C88}" presName="Name1" presStyleCnt="0"/>
      <dgm:spPr/>
    </dgm:pt>
    <dgm:pt modelId="{D858C9C7-CEFA-48B3-AAB3-02463CCEE44C}" type="pres">
      <dgm:prSet presAssocID="{E52B4406-BF76-457C-A82B-A80CD64BE425}" presName="picture_1" presStyleCnt="0"/>
      <dgm:spPr/>
    </dgm:pt>
    <dgm:pt modelId="{991DF87C-32BE-48AE-BFA3-124AD7DD6BC0}" type="pres">
      <dgm:prSet presAssocID="{E52B4406-BF76-457C-A82B-A80CD64BE425}" presName="pictureRepeatNode" presStyleLbl="alignImgPlace1" presStyleIdx="0" presStyleCnt="1" custAng="0" custScaleX="188945" custScaleY="234681" custLinFactNeighborX="-925"/>
      <dgm:spPr/>
    </dgm:pt>
    <dgm:pt modelId="{E0F72F90-D46D-42F9-923D-146110282355}" type="pres">
      <dgm:prSet presAssocID="{3F307832-B8F7-4CB1-B31B-45DEC4F65A26}" presName="text_1" presStyleLbl="node1" presStyleIdx="0" presStyleCnt="0" custAng="21404296" custFlipVert="0" custFlipHor="1" custScaleX="152117" custScaleY="808198" custLinFactX="73152" custLinFactY="267079" custLinFactNeighborX="100000" custLinFactNeighborY="300000">
        <dgm:presLayoutVars>
          <dgm:bulletEnabled val="1"/>
        </dgm:presLayoutVars>
      </dgm:prSet>
      <dgm:spPr/>
    </dgm:pt>
  </dgm:ptLst>
  <dgm:cxnLst>
    <dgm:cxn modelId="{D9CAB829-F882-4B1C-B2BF-9ADDDEA056F9}" type="presOf" srcId="{EB446548-55D1-44EE-A52C-094180045C88}" destId="{2150C282-A111-4235-A774-366D99C53AB1}" srcOrd="0" destOrd="0" presId="urn:microsoft.com/office/officeart/2008/layout/CircularPictureCallout"/>
    <dgm:cxn modelId="{3D5E3966-3DB6-4DB7-9041-CAF6F16B5E65}" srcId="{EB446548-55D1-44EE-A52C-094180045C88}" destId="{3F307832-B8F7-4CB1-B31B-45DEC4F65A26}" srcOrd="0" destOrd="0" parTransId="{1FC00426-51BC-4DBD-949A-4E381C5C4427}" sibTransId="{E52B4406-BF76-457C-A82B-A80CD64BE425}"/>
    <dgm:cxn modelId="{982E8C93-8C55-46B9-9640-C5B3388BF2FA}" type="presOf" srcId="{E52B4406-BF76-457C-A82B-A80CD64BE425}" destId="{991DF87C-32BE-48AE-BFA3-124AD7DD6BC0}" srcOrd="0" destOrd="0" presId="urn:microsoft.com/office/officeart/2008/layout/CircularPictureCallout"/>
    <dgm:cxn modelId="{987851B7-53E4-4381-9A39-355769AB4019}" type="presOf" srcId="{3F307832-B8F7-4CB1-B31B-45DEC4F65A26}" destId="{E0F72F90-D46D-42F9-923D-146110282355}" srcOrd="0" destOrd="0" presId="urn:microsoft.com/office/officeart/2008/layout/CircularPictureCallout"/>
    <dgm:cxn modelId="{BC07A92B-1460-485C-A342-7EB63DD942BB}" type="presParOf" srcId="{2150C282-A111-4235-A774-366D99C53AB1}" destId="{6E371F08-B5E5-4B44-866E-76AF64D40062}" srcOrd="0" destOrd="0" presId="urn:microsoft.com/office/officeart/2008/layout/CircularPictureCallout"/>
    <dgm:cxn modelId="{588212B3-4A41-4FB1-B79F-36B2970BF31D}" type="presParOf" srcId="{6E371F08-B5E5-4B44-866E-76AF64D40062}" destId="{D858C9C7-CEFA-48B3-AAB3-02463CCEE44C}" srcOrd="0" destOrd="0" presId="urn:microsoft.com/office/officeart/2008/layout/CircularPictureCallout"/>
    <dgm:cxn modelId="{CB10A390-0C2F-4E98-B0CA-34B42DC85E12}" type="presParOf" srcId="{D858C9C7-CEFA-48B3-AAB3-02463CCEE44C}" destId="{991DF87C-32BE-48AE-BFA3-124AD7DD6BC0}" srcOrd="0" destOrd="0" presId="urn:microsoft.com/office/officeart/2008/layout/CircularPictureCallout"/>
    <dgm:cxn modelId="{86D8991B-831A-400C-B9D0-DD479AD5B8C3}" type="presParOf" srcId="{6E371F08-B5E5-4B44-866E-76AF64D40062}" destId="{E0F72F90-D46D-42F9-923D-146110282355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DF87C-32BE-48AE-BFA3-124AD7DD6BC0}">
      <dsp:nvSpPr>
        <dsp:cNvPr id="0" name=""/>
        <dsp:cNvSpPr/>
      </dsp:nvSpPr>
      <dsp:spPr>
        <a:xfrm>
          <a:off x="44888" y="45753"/>
          <a:ext cx="1842809" cy="228888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 val="5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72F90-D46D-42F9-923D-146110282355}">
      <dsp:nvSpPr>
        <dsp:cNvPr id="0" name=""/>
        <dsp:cNvSpPr/>
      </dsp:nvSpPr>
      <dsp:spPr>
        <a:xfrm rot="195704" flipH="1">
          <a:off x="927881" y="155618"/>
          <a:ext cx="949517" cy="260121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>
        <a:off x="927881" y="155618"/>
        <a:ext cx="949517" cy="2601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8C7C7-2983-4DFE-8CC3-558CAC56036B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5BCBC-6DC9-498B-929A-5F1456D6B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44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5D1D6-B929-4FE3-9E16-93227EEA46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22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A2C1-8F73-407D-AE88-F6DCC70D2B3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C6DA-B2F2-4807-B0E0-277DEF18C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A2C1-8F73-407D-AE88-F6DCC70D2B3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C6DA-B2F2-4807-B0E0-277DEF18C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A2C1-8F73-407D-AE88-F6DCC70D2B3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C6DA-B2F2-4807-B0E0-277DEF18C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A2C1-8F73-407D-AE88-F6DCC70D2B3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C6DA-B2F2-4807-B0E0-277DEF18C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A2C1-8F73-407D-AE88-F6DCC70D2B3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C6DA-B2F2-4807-B0E0-277DEF18C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A2C1-8F73-407D-AE88-F6DCC70D2B3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C6DA-B2F2-4807-B0E0-277DEF18C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A2C1-8F73-407D-AE88-F6DCC70D2B3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C6DA-B2F2-4807-B0E0-277DEF18C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A2C1-8F73-407D-AE88-F6DCC70D2B3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C6DA-B2F2-4807-B0E0-277DEF18C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A2C1-8F73-407D-AE88-F6DCC70D2B3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C6DA-B2F2-4807-B0E0-277DEF18C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A2C1-8F73-407D-AE88-F6DCC70D2B3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C6DA-B2F2-4807-B0E0-277DEF18C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A2C1-8F73-407D-AE88-F6DCC70D2B3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C6DA-B2F2-4807-B0E0-277DEF18C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2A2C1-8F73-407D-AE88-F6DCC70D2B3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0C6DA-B2F2-4807-B0E0-277DEF18C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1318D9-5230-4B68-95FD-4E40F09E8CCA}"/>
              </a:ext>
            </a:extLst>
          </p:cNvPr>
          <p:cNvSpPr txBox="1"/>
          <p:nvPr/>
        </p:nvSpPr>
        <p:spPr>
          <a:xfrm>
            <a:off x="1985210" y="1146008"/>
            <a:ext cx="48096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E8F433-302C-4D43-B2AF-99C3C9FA06F7}"/>
              </a:ext>
            </a:extLst>
          </p:cNvPr>
          <p:cNvSpPr txBox="1"/>
          <p:nvPr/>
        </p:nvSpPr>
        <p:spPr>
          <a:xfrm>
            <a:off x="660233" y="1369594"/>
            <a:ext cx="7823534" cy="71558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Welcome everybody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31E802-DA5F-4775-8C00-B3973F132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217" y="2514600"/>
            <a:ext cx="5739565" cy="420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9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7065B2-8612-4A69-A358-A4BE26E48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133600"/>
            <a:ext cx="1962150" cy="2324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6D244A-1AD4-402A-8233-DF6D0BE11A9F}"/>
              </a:ext>
            </a:extLst>
          </p:cNvPr>
          <p:cNvSpPr txBox="1"/>
          <p:nvPr/>
        </p:nvSpPr>
        <p:spPr>
          <a:xfrm>
            <a:off x="2057400" y="1066800"/>
            <a:ext cx="434340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What is this?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595C50-3CAE-4A43-87CF-0AA8DC0E067D}"/>
              </a:ext>
            </a:extLst>
          </p:cNvPr>
          <p:cNvSpPr txBox="1"/>
          <p:nvPr/>
        </p:nvSpPr>
        <p:spPr>
          <a:xfrm>
            <a:off x="2590800" y="473967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It is a hen.</a:t>
            </a:r>
          </a:p>
        </p:txBody>
      </p:sp>
    </p:spTree>
    <p:extLst>
      <p:ext uri="{BB962C8B-B14F-4D97-AF65-F5344CB8AC3E}">
        <p14:creationId xmlns:p14="http://schemas.microsoft.com/office/powerpoint/2010/main" val="334373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4722A62-A9C2-49C3-B730-AD33B4076556}"/>
              </a:ext>
            </a:extLst>
          </p:cNvPr>
          <p:cNvSpPr/>
          <p:nvPr/>
        </p:nvSpPr>
        <p:spPr>
          <a:xfrm>
            <a:off x="2743200" y="304800"/>
            <a:ext cx="41469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How many hens?</a:t>
            </a: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AAC56B89-E12F-479B-843F-0F30B3D8A230}"/>
              </a:ext>
            </a:extLst>
          </p:cNvPr>
          <p:cNvSpPr/>
          <p:nvPr/>
        </p:nvSpPr>
        <p:spPr>
          <a:xfrm>
            <a:off x="3775075" y="5760156"/>
            <a:ext cx="1371600" cy="8382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F09E568-5F4C-4180-8675-D8FA55F12506}"/>
              </a:ext>
            </a:extLst>
          </p:cNvPr>
          <p:cNvGrpSpPr/>
          <p:nvPr/>
        </p:nvGrpSpPr>
        <p:grpSpPr>
          <a:xfrm>
            <a:off x="1162050" y="1389587"/>
            <a:ext cx="7013928" cy="4510269"/>
            <a:chOff x="1162050" y="1389587"/>
            <a:chExt cx="7013928" cy="451026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466297D-87AD-4BBF-A17C-1C4116032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050" y="1451318"/>
              <a:ext cx="1962150" cy="23241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C9A44FD-2350-4B49-9953-C7D09F89D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0925" y="1389587"/>
              <a:ext cx="1962150" cy="23241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901FA01-BD93-4688-9A9B-3C889BF02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3828" y="1451318"/>
              <a:ext cx="1962150" cy="23241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198568C-06BD-4D11-AAA8-7D15CAB06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575756"/>
              <a:ext cx="1962150" cy="23241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8DFC541-3005-4F7D-81AB-70628992E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570112"/>
            <a:ext cx="19621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7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AF0D7A-0F29-4489-85B8-76455BFF9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12" y="2362200"/>
            <a:ext cx="2543175" cy="1800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50CC6F-99D7-40C8-B543-85F9E7327D0A}"/>
              </a:ext>
            </a:extLst>
          </p:cNvPr>
          <p:cNvSpPr txBox="1"/>
          <p:nvPr/>
        </p:nvSpPr>
        <p:spPr>
          <a:xfrm>
            <a:off x="2057400" y="1066800"/>
            <a:ext cx="43434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What is this?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391F3C-1134-4BB1-9890-C6A12EC2ACAF}"/>
              </a:ext>
            </a:extLst>
          </p:cNvPr>
          <p:cNvSpPr txBox="1"/>
          <p:nvPr/>
        </p:nvSpPr>
        <p:spPr>
          <a:xfrm>
            <a:off x="2590800" y="473967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It is a fish.</a:t>
            </a:r>
          </a:p>
        </p:txBody>
      </p:sp>
    </p:spTree>
    <p:extLst>
      <p:ext uri="{BB962C8B-B14F-4D97-AF65-F5344CB8AC3E}">
        <p14:creationId xmlns:p14="http://schemas.microsoft.com/office/powerpoint/2010/main" val="21549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DAFDFD7-835C-42CE-B6FB-BF2BB510D1E2}"/>
              </a:ext>
            </a:extLst>
          </p:cNvPr>
          <p:cNvGrpSpPr/>
          <p:nvPr/>
        </p:nvGrpSpPr>
        <p:grpSpPr>
          <a:xfrm>
            <a:off x="533400" y="2119461"/>
            <a:ext cx="7587984" cy="3465338"/>
            <a:chOff x="553597" y="1794932"/>
            <a:chExt cx="7587984" cy="346533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1DE3FE3-7EC9-483C-BDBE-1C01110E4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828800"/>
              <a:ext cx="2543175" cy="180022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B82E5E-8EB0-4F98-AE45-25D509F2A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1828799"/>
              <a:ext cx="2543175" cy="180022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A54DA43-5DAC-4365-85DE-030DED59F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8406" y="1794932"/>
              <a:ext cx="2543175" cy="18002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CEE406C-1AFD-45C8-ABF5-70D240E64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597" y="3451578"/>
              <a:ext cx="2543175" cy="180022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CD194FE-2AE0-4908-A371-A338BB83C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0412" y="3460045"/>
              <a:ext cx="2543175" cy="1800225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1C047FF-60D3-46FC-A98D-1BEF200A3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737" y="3505200"/>
            <a:ext cx="2543175" cy="18002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1CD352-456C-4020-9D5D-C14C25D972F3}"/>
              </a:ext>
            </a:extLst>
          </p:cNvPr>
          <p:cNvSpPr/>
          <p:nvPr/>
        </p:nvSpPr>
        <p:spPr>
          <a:xfrm>
            <a:off x="1371600" y="1236512"/>
            <a:ext cx="556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How many ants?</a:t>
            </a:r>
          </a:p>
        </p:txBody>
      </p:sp>
      <p:sp>
        <p:nvSpPr>
          <p:cNvPr id="10" name="Star: 7 Points 9">
            <a:extLst>
              <a:ext uri="{FF2B5EF4-FFF2-40B4-BE49-F238E27FC236}">
                <a16:creationId xmlns:a16="http://schemas.microsoft.com/office/drawing/2014/main" id="{973B9F6A-9ACA-4DB1-B18D-BD31DC04A771}"/>
              </a:ext>
            </a:extLst>
          </p:cNvPr>
          <p:cNvSpPr/>
          <p:nvPr/>
        </p:nvSpPr>
        <p:spPr>
          <a:xfrm>
            <a:off x="3429000" y="6019800"/>
            <a:ext cx="2394390" cy="6096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4760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DFFC58-253B-4714-9A4E-B0B61DEC5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2357437"/>
            <a:ext cx="2143125" cy="2143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C74692-F125-4DD6-9EA5-D68CDE4BB1A2}"/>
              </a:ext>
            </a:extLst>
          </p:cNvPr>
          <p:cNvSpPr txBox="1"/>
          <p:nvPr/>
        </p:nvSpPr>
        <p:spPr>
          <a:xfrm>
            <a:off x="2286000" y="914400"/>
            <a:ext cx="43434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What is this?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804754-DF08-4643-9AAD-89A17627252F}"/>
              </a:ext>
            </a:extLst>
          </p:cNvPr>
          <p:cNvSpPr txBox="1"/>
          <p:nvPr/>
        </p:nvSpPr>
        <p:spPr>
          <a:xfrm>
            <a:off x="2095499" y="4724400"/>
            <a:ext cx="4953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It is a  ball.</a:t>
            </a:r>
          </a:p>
        </p:txBody>
      </p:sp>
    </p:spTree>
    <p:extLst>
      <p:ext uri="{BB962C8B-B14F-4D97-AF65-F5344CB8AC3E}">
        <p14:creationId xmlns:p14="http://schemas.microsoft.com/office/powerpoint/2010/main" val="23710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5E288A0-6BA5-45C7-906E-17F68B05A94D}"/>
              </a:ext>
            </a:extLst>
          </p:cNvPr>
          <p:cNvGrpSpPr/>
          <p:nvPr/>
        </p:nvGrpSpPr>
        <p:grpSpPr>
          <a:xfrm>
            <a:off x="1998133" y="2438400"/>
            <a:ext cx="4832703" cy="2178931"/>
            <a:chOff x="1905000" y="1752600"/>
            <a:chExt cx="4832703" cy="217893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023DF25-1D8A-49E8-B820-9D6E44994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1752600"/>
              <a:ext cx="2143125" cy="214312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AC31C61-D18A-4C46-9B62-E59128D79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4578" y="1788406"/>
              <a:ext cx="2143125" cy="2143125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6551CCF2-610E-40A2-A353-65A8528CC357}"/>
              </a:ext>
            </a:extLst>
          </p:cNvPr>
          <p:cNvSpPr/>
          <p:nvPr/>
        </p:nvSpPr>
        <p:spPr>
          <a:xfrm>
            <a:off x="2667001" y="866543"/>
            <a:ext cx="41469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How many balls?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27D4EE5-28D8-47B5-9D9C-911CBBD55B7E}"/>
              </a:ext>
            </a:extLst>
          </p:cNvPr>
          <p:cNvSpPr/>
          <p:nvPr/>
        </p:nvSpPr>
        <p:spPr>
          <a:xfrm>
            <a:off x="3962400" y="5181600"/>
            <a:ext cx="914400" cy="584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4750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6FF940-5836-4068-BF4B-C0CF23975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86000"/>
            <a:ext cx="2847975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B97634-2D55-4402-A2AE-EEC01A0C596D}"/>
              </a:ext>
            </a:extLst>
          </p:cNvPr>
          <p:cNvSpPr txBox="1"/>
          <p:nvPr/>
        </p:nvSpPr>
        <p:spPr>
          <a:xfrm>
            <a:off x="2057400" y="1066800"/>
            <a:ext cx="43434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What is this?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3AFA8C-C4C0-41A4-9F5E-F7D602146894}"/>
              </a:ext>
            </a:extLst>
          </p:cNvPr>
          <p:cNvSpPr/>
          <p:nvPr/>
        </p:nvSpPr>
        <p:spPr>
          <a:xfrm>
            <a:off x="2209800" y="5029200"/>
            <a:ext cx="3809999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It is a  kite..</a:t>
            </a:r>
          </a:p>
        </p:txBody>
      </p:sp>
    </p:spTree>
    <p:extLst>
      <p:ext uri="{BB962C8B-B14F-4D97-AF65-F5344CB8AC3E}">
        <p14:creationId xmlns:p14="http://schemas.microsoft.com/office/powerpoint/2010/main" val="105091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EA7536-4FBA-4FE9-A996-C4D04B45E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70" y="1828800"/>
            <a:ext cx="2847975" cy="1905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240EA8-3D4A-477D-AEC9-265AB9A67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70" y="1809044"/>
            <a:ext cx="2847975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7F4DD9-312A-49B8-975F-EA7AF0867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69" y="4038600"/>
            <a:ext cx="2847975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FA4188-63DA-45EC-B658-AB39C96F5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038600"/>
            <a:ext cx="2847975" cy="190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8732DE-D784-45A0-A035-63F647AE1E5B}"/>
              </a:ext>
            </a:extLst>
          </p:cNvPr>
          <p:cNvSpPr txBox="1"/>
          <p:nvPr/>
        </p:nvSpPr>
        <p:spPr>
          <a:xfrm>
            <a:off x="2133600" y="609600"/>
            <a:ext cx="50292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How many kites?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6730B5F3-68F3-43B7-82D8-4B20C741799B}"/>
              </a:ext>
            </a:extLst>
          </p:cNvPr>
          <p:cNvSpPr/>
          <p:nvPr/>
        </p:nvSpPr>
        <p:spPr>
          <a:xfrm>
            <a:off x="6934200" y="5943600"/>
            <a:ext cx="1447800" cy="609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798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7DD06E-8E65-463E-A5B5-D3DACA026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00036"/>
            <a:ext cx="4800600" cy="26433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3EF11E-CA4F-46A5-8785-2E1DE2696685}"/>
              </a:ext>
            </a:extLst>
          </p:cNvPr>
          <p:cNvSpPr/>
          <p:nvPr/>
        </p:nvSpPr>
        <p:spPr>
          <a:xfrm>
            <a:off x="2057400" y="685800"/>
            <a:ext cx="43433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What is this?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59EFE9-4F56-4E98-BA63-45BDEC506C31}"/>
              </a:ext>
            </a:extLst>
          </p:cNvPr>
          <p:cNvSpPr/>
          <p:nvPr/>
        </p:nvSpPr>
        <p:spPr>
          <a:xfrm>
            <a:off x="3648261" y="5410200"/>
            <a:ext cx="134684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/>
              <a:t>It is a  pencil</a:t>
            </a:r>
          </a:p>
        </p:txBody>
      </p:sp>
    </p:spTree>
    <p:extLst>
      <p:ext uri="{BB962C8B-B14F-4D97-AF65-F5344CB8AC3E}">
        <p14:creationId xmlns:p14="http://schemas.microsoft.com/office/powerpoint/2010/main" val="400199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1CE6F7-6CF9-4C75-BB13-C0E496E68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00036"/>
            <a:ext cx="4800600" cy="26433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18E039-D58C-4E26-9A2F-1CC24A6C9830}"/>
              </a:ext>
            </a:extLst>
          </p:cNvPr>
          <p:cNvSpPr txBox="1"/>
          <p:nvPr/>
        </p:nvSpPr>
        <p:spPr>
          <a:xfrm>
            <a:off x="1676400" y="652790"/>
            <a:ext cx="50292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How many pencils?</a:t>
            </a:r>
          </a:p>
        </p:txBody>
      </p:sp>
      <p:sp>
        <p:nvSpPr>
          <p:cNvPr id="4" name="Circle: Hollow 3">
            <a:extLst>
              <a:ext uri="{FF2B5EF4-FFF2-40B4-BE49-F238E27FC236}">
                <a16:creationId xmlns:a16="http://schemas.microsoft.com/office/drawing/2014/main" id="{0AE16C30-4AF7-45C6-97EC-574F7CB4FFFA}"/>
              </a:ext>
            </a:extLst>
          </p:cNvPr>
          <p:cNvSpPr/>
          <p:nvPr/>
        </p:nvSpPr>
        <p:spPr>
          <a:xfrm>
            <a:off x="3733800" y="5257800"/>
            <a:ext cx="2057400" cy="6858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855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979857"/>
            <a:ext cx="9143999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95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Teacher’s Identity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2" y="2527027"/>
            <a:ext cx="9143999" cy="830997"/>
          </a:xfrm>
          <a:prstGeom prst="rect">
            <a:avLst/>
          </a:prstGeom>
          <a:solidFill>
            <a:schemeClr val="bg2"/>
          </a:solidFill>
        </p:spPr>
        <p:txBody>
          <a:bodyPr wrap="square" lIns="68580" tIns="34290" rIns="68580" bIns="34290">
            <a:spAutoFit/>
          </a:bodyPr>
          <a:lstStyle/>
          <a:p>
            <a:r>
              <a:rPr lang="en-US" sz="495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   </a:t>
            </a:r>
            <a:r>
              <a:rPr lang="en-US" sz="495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Mst</a:t>
            </a:r>
            <a:r>
              <a:rPr lang="en-US" sz="495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. </a:t>
            </a:r>
            <a:r>
              <a:rPr lang="en-US" sz="495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Zakia</a:t>
            </a:r>
            <a:r>
              <a:rPr lang="en-US" sz="495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Sultana</a:t>
            </a:r>
          </a:p>
        </p:txBody>
      </p:sp>
      <p:sp>
        <p:nvSpPr>
          <p:cNvPr id="5" name="Rectangle 4"/>
          <p:cNvSpPr/>
          <p:nvPr/>
        </p:nvSpPr>
        <p:spPr>
          <a:xfrm>
            <a:off x="-190081" y="3499977"/>
            <a:ext cx="9143999" cy="692497"/>
          </a:xfrm>
          <a:prstGeom prst="rect">
            <a:avLst/>
          </a:prstGeom>
          <a:solidFill>
            <a:schemeClr val="bg2"/>
          </a:solidFill>
        </p:spPr>
        <p:txBody>
          <a:bodyPr wrap="square" lIns="68580" tIns="34290" rIns="68580" bIns="34290">
            <a:spAutoFit/>
          </a:bodyPr>
          <a:lstStyle/>
          <a:p>
            <a:r>
              <a:rPr lang="en-US" sz="4050" b="1" dirty="0">
                <a:ln w="0"/>
                <a:solidFill>
                  <a:srgbClr val="EA3E7B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                Head Teacher</a:t>
            </a:r>
          </a:p>
        </p:txBody>
      </p:sp>
      <p:sp>
        <p:nvSpPr>
          <p:cNvPr id="6" name="Rectangle 5"/>
          <p:cNvSpPr/>
          <p:nvPr/>
        </p:nvSpPr>
        <p:spPr>
          <a:xfrm>
            <a:off x="-3" y="4482118"/>
            <a:ext cx="9143999" cy="577081"/>
          </a:xfrm>
          <a:prstGeom prst="rect">
            <a:avLst/>
          </a:prstGeom>
          <a:solidFill>
            <a:schemeClr val="bg2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3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Pouta</a:t>
            </a:r>
            <a:r>
              <a:rPr lang="en-US" sz="33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Govt. Primary School</a:t>
            </a:r>
          </a:p>
        </p:txBody>
      </p:sp>
      <p:sp>
        <p:nvSpPr>
          <p:cNvPr id="7" name="Rectangle 6"/>
          <p:cNvSpPr/>
          <p:nvPr/>
        </p:nvSpPr>
        <p:spPr>
          <a:xfrm>
            <a:off x="-2" y="5093367"/>
            <a:ext cx="9143999" cy="623248"/>
          </a:xfrm>
          <a:prstGeom prst="rect">
            <a:avLst/>
          </a:prstGeom>
          <a:solidFill>
            <a:schemeClr val="bg2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Adamdighi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en-US" sz="3600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Bogura</a:t>
            </a:r>
            <a:endParaRPr lang="en-US" sz="3600" b="1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852B1BD-9A6E-4294-A2E1-885B4E2E4303}"/>
              </a:ext>
            </a:extLst>
          </p:cNvPr>
          <p:cNvGraphicFramePr/>
          <p:nvPr/>
        </p:nvGraphicFramePr>
        <p:xfrm>
          <a:off x="6522379" y="1810856"/>
          <a:ext cx="1950631" cy="272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560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Graphic spid="10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9055EC-B843-40B6-898A-680F3CDAF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33600"/>
            <a:ext cx="2143125" cy="21431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CF3B3B5-5C7A-4DBD-9D8D-C5573DA1CBD2}"/>
              </a:ext>
            </a:extLst>
          </p:cNvPr>
          <p:cNvSpPr/>
          <p:nvPr/>
        </p:nvSpPr>
        <p:spPr>
          <a:xfrm>
            <a:off x="2362201" y="914400"/>
            <a:ext cx="48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What is this?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3B5D93-1589-4A62-A12F-95D4EF489F0A}"/>
              </a:ext>
            </a:extLst>
          </p:cNvPr>
          <p:cNvSpPr txBox="1"/>
          <p:nvPr/>
        </p:nvSpPr>
        <p:spPr>
          <a:xfrm>
            <a:off x="1905000" y="4495800"/>
            <a:ext cx="4953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It is a  kettle.</a:t>
            </a:r>
          </a:p>
        </p:txBody>
      </p:sp>
    </p:spTree>
    <p:extLst>
      <p:ext uri="{BB962C8B-B14F-4D97-AF65-F5344CB8AC3E}">
        <p14:creationId xmlns:p14="http://schemas.microsoft.com/office/powerpoint/2010/main" val="47519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1386656-968C-4547-AA29-FA72BC69D6C8}"/>
              </a:ext>
            </a:extLst>
          </p:cNvPr>
          <p:cNvGrpSpPr/>
          <p:nvPr/>
        </p:nvGrpSpPr>
        <p:grpSpPr>
          <a:xfrm>
            <a:off x="696823" y="548862"/>
            <a:ext cx="7375348" cy="4272139"/>
            <a:chOff x="1143000" y="1000831"/>
            <a:chExt cx="7375348" cy="427213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BD66E6F-34E5-4362-B738-2E935DE62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407" y="1072445"/>
              <a:ext cx="2143125" cy="214312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42F6151-DC61-4FE5-8A9C-B2BFBDBD3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2702" y="1072444"/>
              <a:ext cx="2143125" cy="214312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51FCEF3-CFA3-4412-AE0F-394CCAAFD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5223" y="1000831"/>
              <a:ext cx="2143125" cy="21431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84927A-AEC4-402E-A563-42AE05FF4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3129845"/>
              <a:ext cx="2143125" cy="214312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AF61359-3881-445F-A07B-6F5EE53CB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5132" y="2898650"/>
              <a:ext cx="2143125" cy="2143125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892F3AC-4BC5-4E80-BD0E-462A13344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998" y="2590800"/>
            <a:ext cx="2143125" cy="21431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71C2F9-1EB3-4B10-A32D-90F957AB082E}"/>
              </a:ext>
            </a:extLst>
          </p:cNvPr>
          <p:cNvSpPr/>
          <p:nvPr/>
        </p:nvSpPr>
        <p:spPr>
          <a:xfrm>
            <a:off x="1869898" y="256475"/>
            <a:ext cx="5029199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How many kettles?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E19263-7AA5-4242-B330-677B03C3230E}"/>
              </a:ext>
            </a:extLst>
          </p:cNvPr>
          <p:cNvSpPr/>
          <p:nvPr/>
        </p:nvSpPr>
        <p:spPr>
          <a:xfrm>
            <a:off x="4267200" y="5715000"/>
            <a:ext cx="2108023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E1D1B6-A8AB-47C0-B768-3B4753F55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99" y="45720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6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D13680-7226-4964-B71A-4ACBAEA61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511498"/>
            <a:ext cx="2003094" cy="18350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3B3883-A9AD-47E6-864A-2C9DBE9FA7CB}"/>
              </a:ext>
            </a:extLst>
          </p:cNvPr>
          <p:cNvSpPr/>
          <p:nvPr/>
        </p:nvSpPr>
        <p:spPr>
          <a:xfrm>
            <a:off x="2286000" y="914400"/>
            <a:ext cx="472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What is this?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C6F394-8FA6-41F7-A2B7-81BD5B3E4EB4}"/>
              </a:ext>
            </a:extLst>
          </p:cNvPr>
          <p:cNvSpPr txBox="1"/>
          <p:nvPr/>
        </p:nvSpPr>
        <p:spPr>
          <a:xfrm>
            <a:off x="1905000" y="4495800"/>
            <a:ext cx="4953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It is an  ant.</a:t>
            </a:r>
          </a:p>
        </p:txBody>
      </p:sp>
    </p:spTree>
    <p:extLst>
      <p:ext uri="{BB962C8B-B14F-4D97-AF65-F5344CB8AC3E}">
        <p14:creationId xmlns:p14="http://schemas.microsoft.com/office/powerpoint/2010/main" val="362431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3B644C-BDCA-43F0-8C39-60400C83A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23" y="1458914"/>
            <a:ext cx="2003094" cy="18350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690DAC-4F51-449D-9304-446697475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417" y="1405292"/>
            <a:ext cx="2003094" cy="18350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E14DA3-34C8-4459-AC38-A2E24201D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986" y="1346824"/>
            <a:ext cx="2003094" cy="18350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AFD3CB-C7F8-4652-9DF0-0E41B55D1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73" y="2939828"/>
            <a:ext cx="1955613" cy="18350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158432-69AA-449A-A786-FE570E849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833" y="2825212"/>
            <a:ext cx="2003094" cy="18350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F213AD-6F89-48E0-8F60-C6EC6D19715C}"/>
              </a:ext>
            </a:extLst>
          </p:cNvPr>
          <p:cNvSpPr txBox="1"/>
          <p:nvPr/>
        </p:nvSpPr>
        <p:spPr>
          <a:xfrm>
            <a:off x="2209800" y="526560"/>
            <a:ext cx="502920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How many ants?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906634-E298-436F-9651-B483BBD29ECD}"/>
              </a:ext>
            </a:extLst>
          </p:cNvPr>
          <p:cNvSpPr/>
          <p:nvPr/>
        </p:nvSpPr>
        <p:spPr>
          <a:xfrm>
            <a:off x="4858946" y="5342045"/>
            <a:ext cx="3048000" cy="749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AFD247-C735-4201-B291-64E3202F7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79" y="1346824"/>
            <a:ext cx="2003094" cy="18350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3B0F99-B1CB-439A-9CD2-566F7EC5E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606" y="2667000"/>
            <a:ext cx="2003094" cy="18350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4088CE-EB97-4152-A8F2-A1F5D45CF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934" y="2667000"/>
            <a:ext cx="2003094" cy="18350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CDDF97-5D57-4B64-93C6-7B3C08967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95" y="3971946"/>
            <a:ext cx="1955613" cy="18350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06E28E-99DB-44A4-B9B9-08878CC98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941" y="3881551"/>
            <a:ext cx="2003094" cy="183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47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C82701-7DE6-4853-8477-54CEE5972D76}"/>
              </a:ext>
            </a:extLst>
          </p:cNvPr>
          <p:cNvSpPr txBox="1"/>
          <p:nvPr/>
        </p:nvSpPr>
        <p:spPr>
          <a:xfrm>
            <a:off x="1284365" y="547800"/>
            <a:ext cx="7031406" cy="584775"/>
          </a:xfrm>
          <a:prstGeom prst="rect">
            <a:avLst/>
          </a:prstGeom>
          <a:pattFill prst="pct80">
            <a:fgClr>
              <a:schemeClr val="accent6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Pair work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5A92D3-ACB4-4E9D-8966-86EB2221A3B2}"/>
              </a:ext>
            </a:extLst>
          </p:cNvPr>
          <p:cNvSpPr txBox="1"/>
          <p:nvPr/>
        </p:nvSpPr>
        <p:spPr>
          <a:xfrm>
            <a:off x="1075650" y="1816265"/>
            <a:ext cx="7153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How many ants and hens say in pair.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91B9B3-475B-4E51-9B9C-328AD506F3A1}"/>
              </a:ext>
            </a:extLst>
          </p:cNvPr>
          <p:cNvGrpSpPr/>
          <p:nvPr/>
        </p:nvGrpSpPr>
        <p:grpSpPr>
          <a:xfrm>
            <a:off x="4267200" y="2942904"/>
            <a:ext cx="4644584" cy="2405944"/>
            <a:chOff x="1600200" y="1975556"/>
            <a:chExt cx="6534150" cy="240594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EA154BC-334F-4C02-9B41-D4D88C33E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1981200"/>
              <a:ext cx="1962150" cy="23241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09F8A2F-05E6-4F0E-BD7C-956FC9319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1975556"/>
              <a:ext cx="1962150" cy="23241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435FD43-1315-42EA-90BD-46F1B526F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2057400"/>
              <a:ext cx="1962150" cy="23241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979678A-9C0C-4999-A310-BA9A2D68CFE1}"/>
              </a:ext>
            </a:extLst>
          </p:cNvPr>
          <p:cNvGrpSpPr/>
          <p:nvPr/>
        </p:nvGrpSpPr>
        <p:grpSpPr>
          <a:xfrm>
            <a:off x="232217" y="3015488"/>
            <a:ext cx="3653984" cy="2178931"/>
            <a:chOff x="1905000" y="1752600"/>
            <a:chExt cx="4832703" cy="217893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F5CE205-C7D5-4E31-8C2E-5C0223869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1752600"/>
              <a:ext cx="2143125" cy="214312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A5B694E-4993-4A04-BA62-606F78E6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4578" y="1788406"/>
              <a:ext cx="2143125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49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-Point Star 5">
            <a:extLst>
              <a:ext uri="{FF2B5EF4-FFF2-40B4-BE49-F238E27FC236}">
                <a16:creationId xmlns:a16="http://schemas.microsoft.com/office/drawing/2014/main" id="{D9E0C4A9-9B89-4331-A85F-48309091328A}"/>
              </a:ext>
            </a:extLst>
          </p:cNvPr>
          <p:cNvSpPr/>
          <p:nvPr/>
        </p:nvSpPr>
        <p:spPr>
          <a:xfrm>
            <a:off x="1790700" y="1714500"/>
            <a:ext cx="5562600" cy="3429000"/>
          </a:xfrm>
          <a:prstGeom prst="star12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 write  the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numbers.(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1—10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Flowchart: Preparation 2">
            <a:extLst>
              <a:ext uri="{FF2B5EF4-FFF2-40B4-BE49-F238E27FC236}">
                <a16:creationId xmlns:a16="http://schemas.microsoft.com/office/drawing/2014/main" id="{A3F3268B-915D-46B7-9566-4680242DFBB7}"/>
              </a:ext>
            </a:extLst>
          </p:cNvPr>
          <p:cNvSpPr/>
          <p:nvPr/>
        </p:nvSpPr>
        <p:spPr>
          <a:xfrm>
            <a:off x="2971800" y="609600"/>
            <a:ext cx="3505200" cy="5334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Group work</a:t>
            </a:r>
          </a:p>
        </p:txBody>
      </p:sp>
    </p:spTree>
    <p:extLst>
      <p:ext uri="{BB962C8B-B14F-4D97-AF65-F5344CB8AC3E}">
        <p14:creationId xmlns:p14="http://schemas.microsoft.com/office/powerpoint/2010/main" val="46014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E4CD37-D1F1-41A5-8536-CF01BB5BF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00200"/>
            <a:ext cx="5029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3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0"/>
            <a:ext cx="802178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Lessons Identity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1" y="2086429"/>
            <a:ext cx="5562600" cy="33239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One</a:t>
            </a:r>
          </a:p>
          <a:p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  <a:p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Title: Numbers</a:t>
            </a:r>
          </a:p>
          <a:p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Unit:12, Lesson :  1-3</a:t>
            </a:r>
          </a:p>
          <a:p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Activity: Look, listen and say.</a:t>
            </a:r>
          </a:p>
          <a:p>
            <a:endParaRPr lang="en-US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951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190" y="1203421"/>
            <a:ext cx="7435620" cy="9233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Learning  outcomes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211" y="2893408"/>
            <a:ext cx="9023789" cy="230832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By the end of the lesson students able to-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2.2.1  follow simple commands and instructions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2.2.1  recognize and read  cardinal numbers up to 10  in  figures.</a:t>
            </a:r>
          </a:p>
        </p:txBody>
      </p:sp>
    </p:spTree>
    <p:extLst>
      <p:ext uri="{BB962C8B-B14F-4D97-AF65-F5344CB8AC3E}">
        <p14:creationId xmlns:p14="http://schemas.microsoft.com/office/powerpoint/2010/main" val="4049291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1930AC8-6840-4F7F-B148-D0785B2DF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802063"/>
            <a:ext cx="2133600" cy="20193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845AC5-40BF-4F4A-9035-83C3B580B5C5}"/>
              </a:ext>
            </a:extLst>
          </p:cNvPr>
          <p:cNvSpPr txBox="1"/>
          <p:nvPr/>
        </p:nvSpPr>
        <p:spPr>
          <a:xfrm>
            <a:off x="1752600" y="228600"/>
            <a:ext cx="5638800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Look at the pictures.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5C81A9C-8C7E-4207-9D28-DA845044595F}"/>
              </a:ext>
            </a:extLst>
          </p:cNvPr>
          <p:cNvGrpSpPr/>
          <p:nvPr/>
        </p:nvGrpSpPr>
        <p:grpSpPr>
          <a:xfrm>
            <a:off x="484871" y="1036637"/>
            <a:ext cx="8376907" cy="4985984"/>
            <a:chOff x="484871" y="1036637"/>
            <a:chExt cx="8376907" cy="498598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8EECE42-7EAD-4106-9002-0A026A757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7473" y="4117621"/>
              <a:ext cx="2609452" cy="1905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70C3C2B-1955-43EC-B094-31EC87229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897" y="1244600"/>
              <a:ext cx="1981200" cy="1727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35FEEBB-3028-4F7D-9402-5013357A5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0071" y="1036637"/>
              <a:ext cx="2143125" cy="21431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07BC8C6-FC4B-4264-AA3E-781AE5076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278" y="1036637"/>
              <a:ext cx="2095500" cy="21812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4CC8FE5-F5FC-4A84-AEAF-4667B36DF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871" y="4335462"/>
              <a:ext cx="1981200" cy="16843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214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609600"/>
            <a:ext cx="57150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Now open your book page at 24 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881592-8D2D-4B38-BB30-E27EA63D9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905000"/>
            <a:ext cx="25908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556" y="990600"/>
            <a:ext cx="89154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6000" b="1" dirty="0"/>
              <a:t>Lesson Declaration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BB4B6AAB-B570-48CF-B236-E28119A0E946}"/>
              </a:ext>
            </a:extLst>
          </p:cNvPr>
          <p:cNvSpPr/>
          <p:nvPr/>
        </p:nvSpPr>
        <p:spPr>
          <a:xfrm>
            <a:off x="1295400" y="2971800"/>
            <a:ext cx="6019800" cy="170146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To days our lesson </a:t>
            </a:r>
          </a:p>
          <a:p>
            <a:pPr algn="ctr"/>
            <a:r>
              <a:rPr lang="en-US" sz="4000" dirty="0"/>
              <a:t>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EC5001-14B2-40F3-873C-CEB73FDEC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1981200"/>
            <a:ext cx="2247900" cy="20288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F31183-8CA8-494C-B4C5-BF7ACC12F297}"/>
              </a:ext>
            </a:extLst>
          </p:cNvPr>
          <p:cNvSpPr txBox="1"/>
          <p:nvPr/>
        </p:nvSpPr>
        <p:spPr>
          <a:xfrm>
            <a:off x="1778000" y="838200"/>
            <a:ext cx="60960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What is this?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0BD9A4-E7E0-4476-A4E0-F5F7C5B5DC5D}"/>
              </a:ext>
            </a:extLst>
          </p:cNvPr>
          <p:cNvSpPr txBox="1"/>
          <p:nvPr/>
        </p:nvSpPr>
        <p:spPr>
          <a:xfrm>
            <a:off x="1752600" y="4495800"/>
            <a:ext cx="6248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It is an apple.</a:t>
            </a:r>
          </a:p>
        </p:txBody>
      </p:sp>
    </p:spTree>
    <p:extLst>
      <p:ext uri="{BB962C8B-B14F-4D97-AF65-F5344CB8AC3E}">
        <p14:creationId xmlns:p14="http://schemas.microsoft.com/office/powerpoint/2010/main" val="263675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A73CB8-2DCC-43FD-A155-59312D1DA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1981200"/>
            <a:ext cx="2247900" cy="20288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2575CA-78AC-4E69-81FD-652998A9EA34}"/>
              </a:ext>
            </a:extLst>
          </p:cNvPr>
          <p:cNvSpPr txBox="1"/>
          <p:nvPr/>
        </p:nvSpPr>
        <p:spPr>
          <a:xfrm>
            <a:off x="2133600" y="609600"/>
            <a:ext cx="502920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How many apple?</a:t>
            </a: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7C9F8702-0A5E-4269-B24E-1D3D83FC9D7B}"/>
              </a:ext>
            </a:extLst>
          </p:cNvPr>
          <p:cNvSpPr/>
          <p:nvPr/>
        </p:nvSpPr>
        <p:spPr>
          <a:xfrm>
            <a:off x="4038600" y="4800600"/>
            <a:ext cx="1600200" cy="6096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4436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231</Words>
  <Application>Microsoft Office PowerPoint</Application>
  <PresentationFormat>On-screen Show (4:3)</PresentationFormat>
  <Paragraphs>60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FARUK.COM</dc:creator>
  <cp:lastModifiedBy>DPE</cp:lastModifiedBy>
  <cp:revision>312</cp:revision>
  <dcterms:created xsi:type="dcterms:W3CDTF">2016-01-29T14:13:47Z</dcterms:created>
  <dcterms:modified xsi:type="dcterms:W3CDTF">2020-06-19T18:25:31Z</dcterms:modified>
</cp:coreProperties>
</file>