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280" r:id="rId3"/>
    <p:sldId id="309" r:id="rId4"/>
    <p:sldId id="260" r:id="rId5"/>
    <p:sldId id="333" r:id="rId6"/>
    <p:sldId id="281" r:id="rId7"/>
    <p:sldId id="296" r:id="rId8"/>
    <p:sldId id="334" r:id="rId9"/>
    <p:sldId id="328" r:id="rId10"/>
    <p:sldId id="331" r:id="rId11"/>
    <p:sldId id="329" r:id="rId12"/>
    <p:sldId id="330" r:id="rId13"/>
    <p:sldId id="332" r:id="rId14"/>
    <p:sldId id="327" r:id="rId15"/>
    <p:sldId id="335" r:id="rId16"/>
    <p:sldId id="336" r:id="rId17"/>
    <p:sldId id="277" r:id="rId18"/>
    <p:sldId id="273" r:id="rId19"/>
    <p:sldId id="324" r:id="rId20"/>
    <p:sldId id="269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1038" autoAdjust="0"/>
  </p:normalViewPr>
  <p:slideViewPr>
    <p:cSldViewPr>
      <p:cViewPr varScale="1">
        <p:scale>
          <a:sx n="77" d="100"/>
          <a:sy n="77" d="100"/>
        </p:scale>
        <p:origin x="48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6548-55D1-44EE-A52C-094180045C8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F307832-B8F7-4CB1-B31B-45DEC4F65A26}">
      <dgm:prSet phldrT="[Text]" phldr="1"/>
      <dgm:spPr/>
      <dgm:t>
        <a:bodyPr/>
        <a:lstStyle/>
        <a:p>
          <a:endParaRPr lang="en-US" dirty="0"/>
        </a:p>
      </dgm:t>
    </dgm:pt>
    <dgm:pt modelId="{E52B4406-BF76-457C-A82B-A80CD64BE425}" type="sibTrans" cxnId="{3D5E3966-3DB6-4DB7-9041-CAF6F16B5E6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lt1">
              <a:hueOff val="0"/>
              <a:satOff val="0"/>
              <a:lumOff val="0"/>
              <a:alpha val="55000"/>
            </a:schemeClr>
          </a:solidFill>
        </a:ln>
      </dgm:spPr>
      <dgm:t>
        <a:bodyPr/>
        <a:lstStyle/>
        <a:p>
          <a:endParaRPr lang="en-US"/>
        </a:p>
      </dgm:t>
    </dgm:pt>
    <dgm:pt modelId="{1FC00426-51BC-4DBD-949A-4E381C5C4427}" type="parTrans" cxnId="{3D5E3966-3DB6-4DB7-9041-CAF6F16B5E65}">
      <dgm:prSet/>
      <dgm:spPr/>
      <dgm:t>
        <a:bodyPr/>
        <a:lstStyle/>
        <a:p>
          <a:endParaRPr lang="en-US"/>
        </a:p>
      </dgm:t>
    </dgm:pt>
    <dgm:pt modelId="{2150C282-A111-4235-A774-366D99C53AB1}" type="pres">
      <dgm:prSet presAssocID="{EB446548-55D1-44EE-A52C-094180045C88}" presName="Name0" presStyleCnt="0">
        <dgm:presLayoutVars>
          <dgm:chMax val="7"/>
          <dgm:chPref val="7"/>
          <dgm:dir/>
        </dgm:presLayoutVars>
      </dgm:prSet>
      <dgm:spPr/>
    </dgm:pt>
    <dgm:pt modelId="{6E371F08-B5E5-4B44-866E-76AF64D40062}" type="pres">
      <dgm:prSet presAssocID="{EB446548-55D1-44EE-A52C-094180045C88}" presName="Name1" presStyleCnt="0"/>
      <dgm:spPr/>
    </dgm:pt>
    <dgm:pt modelId="{D858C9C7-CEFA-48B3-AAB3-02463CCEE44C}" type="pres">
      <dgm:prSet presAssocID="{E52B4406-BF76-457C-A82B-A80CD64BE425}" presName="picture_1" presStyleCnt="0"/>
      <dgm:spPr/>
    </dgm:pt>
    <dgm:pt modelId="{991DF87C-32BE-48AE-BFA3-124AD7DD6BC0}" type="pres">
      <dgm:prSet presAssocID="{E52B4406-BF76-457C-A82B-A80CD64BE425}" presName="pictureRepeatNode" presStyleLbl="alignImgPlace1" presStyleIdx="0" presStyleCnt="1" custAng="0" custScaleX="188945" custScaleY="234681" custLinFactNeighborX="-925"/>
      <dgm:spPr/>
    </dgm:pt>
    <dgm:pt modelId="{E0F72F90-D46D-42F9-923D-146110282355}" type="pres">
      <dgm:prSet presAssocID="{3F307832-B8F7-4CB1-B31B-45DEC4F65A26}" presName="text_1" presStyleLbl="node1" presStyleIdx="0" presStyleCnt="0" custAng="21404296" custFlipVert="0" custFlipHor="1" custScaleX="152117" custScaleY="808198" custLinFactX="73152" custLinFactY="267079" custLinFactNeighborX="100000" custLinFactNeighborY="300000">
        <dgm:presLayoutVars>
          <dgm:bulletEnabled val="1"/>
        </dgm:presLayoutVars>
      </dgm:prSet>
      <dgm:spPr/>
    </dgm:pt>
  </dgm:ptLst>
  <dgm:cxnLst>
    <dgm:cxn modelId="{D9CAB829-F882-4B1C-B2BF-9ADDDEA056F9}" type="presOf" srcId="{EB446548-55D1-44EE-A52C-094180045C88}" destId="{2150C282-A111-4235-A774-366D99C53AB1}" srcOrd="0" destOrd="0" presId="urn:microsoft.com/office/officeart/2008/layout/CircularPictureCallout"/>
    <dgm:cxn modelId="{3D5E3966-3DB6-4DB7-9041-CAF6F16B5E65}" srcId="{EB446548-55D1-44EE-A52C-094180045C88}" destId="{3F307832-B8F7-4CB1-B31B-45DEC4F65A26}" srcOrd="0" destOrd="0" parTransId="{1FC00426-51BC-4DBD-949A-4E381C5C4427}" sibTransId="{E52B4406-BF76-457C-A82B-A80CD64BE425}"/>
    <dgm:cxn modelId="{982E8C93-8C55-46B9-9640-C5B3388BF2FA}" type="presOf" srcId="{E52B4406-BF76-457C-A82B-A80CD64BE425}" destId="{991DF87C-32BE-48AE-BFA3-124AD7DD6BC0}" srcOrd="0" destOrd="0" presId="urn:microsoft.com/office/officeart/2008/layout/CircularPictureCallout"/>
    <dgm:cxn modelId="{987851B7-53E4-4381-9A39-355769AB4019}" type="presOf" srcId="{3F307832-B8F7-4CB1-B31B-45DEC4F65A26}" destId="{E0F72F90-D46D-42F9-923D-146110282355}" srcOrd="0" destOrd="0" presId="urn:microsoft.com/office/officeart/2008/layout/CircularPictureCallout"/>
    <dgm:cxn modelId="{BC07A92B-1460-485C-A342-7EB63DD942BB}" type="presParOf" srcId="{2150C282-A111-4235-A774-366D99C53AB1}" destId="{6E371F08-B5E5-4B44-866E-76AF64D40062}" srcOrd="0" destOrd="0" presId="urn:microsoft.com/office/officeart/2008/layout/CircularPictureCallout"/>
    <dgm:cxn modelId="{588212B3-4A41-4FB1-B79F-36B2970BF31D}" type="presParOf" srcId="{6E371F08-B5E5-4B44-866E-76AF64D40062}" destId="{D858C9C7-CEFA-48B3-AAB3-02463CCEE44C}" srcOrd="0" destOrd="0" presId="urn:microsoft.com/office/officeart/2008/layout/CircularPictureCallout"/>
    <dgm:cxn modelId="{CB10A390-0C2F-4E98-B0CA-34B42DC85E12}" type="presParOf" srcId="{D858C9C7-CEFA-48B3-AAB3-02463CCEE44C}" destId="{991DF87C-32BE-48AE-BFA3-124AD7DD6BC0}" srcOrd="0" destOrd="0" presId="urn:microsoft.com/office/officeart/2008/layout/CircularPictureCallout"/>
    <dgm:cxn modelId="{86D8991B-831A-400C-B9D0-DD479AD5B8C3}" type="presParOf" srcId="{6E371F08-B5E5-4B44-866E-76AF64D40062}" destId="{E0F72F90-D46D-42F9-923D-14611028235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DF87C-32BE-48AE-BFA3-124AD7DD6BC0}">
      <dsp:nvSpPr>
        <dsp:cNvPr id="0" name=""/>
        <dsp:cNvSpPr/>
      </dsp:nvSpPr>
      <dsp:spPr>
        <a:xfrm>
          <a:off x="44888" y="45753"/>
          <a:ext cx="1842809" cy="2288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 val="5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72F90-D46D-42F9-923D-146110282355}">
      <dsp:nvSpPr>
        <dsp:cNvPr id="0" name=""/>
        <dsp:cNvSpPr/>
      </dsp:nvSpPr>
      <dsp:spPr>
        <a:xfrm rot="195704" flipH="1">
          <a:off x="927881" y="155618"/>
          <a:ext cx="949517" cy="26012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927881" y="155618"/>
        <a:ext cx="949517" cy="26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C7C7-2983-4DFE-8CC3-558CAC56036B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BCBC-6DC9-498B-929A-5F1456D6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D1D6-B929-4FE3-9E16-93227EEA4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2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A2C1-8F73-407D-AE88-F6DCC70D2B3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0C6DA-B2F2-4807-B0E0-277DEF18C6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1318D9-5230-4B68-95FD-4E40F09E8CCA}"/>
              </a:ext>
            </a:extLst>
          </p:cNvPr>
          <p:cNvSpPr txBox="1"/>
          <p:nvPr/>
        </p:nvSpPr>
        <p:spPr>
          <a:xfrm>
            <a:off x="1985210" y="1146008"/>
            <a:ext cx="4809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8F433-302C-4D43-B2AF-99C3C9FA06F7}"/>
              </a:ext>
            </a:extLst>
          </p:cNvPr>
          <p:cNvSpPr txBox="1"/>
          <p:nvPr/>
        </p:nvSpPr>
        <p:spPr>
          <a:xfrm>
            <a:off x="660233" y="1369594"/>
            <a:ext cx="7823534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everybody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D480B0-AD60-45FE-873A-9EDF6FC5D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5486400" cy="35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1CE6F7-6CF9-4C75-BB13-C0E496E68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0036"/>
            <a:ext cx="4800600" cy="2643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8E039-D58C-4E26-9A2F-1CC24A6C9830}"/>
              </a:ext>
            </a:extLst>
          </p:cNvPr>
          <p:cNvSpPr txBox="1"/>
          <p:nvPr/>
        </p:nvSpPr>
        <p:spPr>
          <a:xfrm>
            <a:off x="1676400" y="652790"/>
            <a:ext cx="5029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pens?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0AE16C30-4AF7-45C6-97EC-574F7CB4FFFA}"/>
              </a:ext>
            </a:extLst>
          </p:cNvPr>
          <p:cNvSpPr/>
          <p:nvPr/>
        </p:nvSpPr>
        <p:spPr>
          <a:xfrm>
            <a:off x="3733800" y="5257800"/>
            <a:ext cx="2057400" cy="685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55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0D5EE4-73BC-4540-919A-ED6F177559C7}"/>
              </a:ext>
            </a:extLst>
          </p:cNvPr>
          <p:cNvGrpSpPr/>
          <p:nvPr/>
        </p:nvGrpSpPr>
        <p:grpSpPr>
          <a:xfrm>
            <a:off x="1524000" y="2286000"/>
            <a:ext cx="5964070" cy="2743200"/>
            <a:chOff x="1797756" y="1658232"/>
            <a:chExt cx="4298244" cy="3944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A9043B-601B-42AE-8CA6-F66BB03B5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756" y="1658232"/>
              <a:ext cx="2133600" cy="2019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F7E740-2979-478B-81BD-FAE972EC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715206"/>
              <a:ext cx="2133600" cy="2019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C77AED-2316-4DC2-B4EB-E48D18E98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583164"/>
              <a:ext cx="2133600" cy="20193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9BBF38-7ACF-4540-B54C-FA767A636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51" y="3429000"/>
            <a:ext cx="2133600" cy="2019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3913ED-6FD8-44B3-A2C8-DFFDC23807A3}"/>
              </a:ext>
            </a:extLst>
          </p:cNvPr>
          <p:cNvSpPr/>
          <p:nvPr/>
        </p:nvSpPr>
        <p:spPr>
          <a:xfrm>
            <a:off x="1524000" y="899740"/>
            <a:ext cx="57912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cats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7AE8E48B-9427-4F57-872F-C33EC9984034}"/>
              </a:ext>
            </a:extLst>
          </p:cNvPr>
          <p:cNvSpPr/>
          <p:nvPr/>
        </p:nvSpPr>
        <p:spPr>
          <a:xfrm>
            <a:off x="3810000" y="5943600"/>
            <a:ext cx="19050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73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43AE729-E8F4-40B7-B9A5-4E8E74A33AE1}"/>
              </a:ext>
            </a:extLst>
          </p:cNvPr>
          <p:cNvGrpSpPr/>
          <p:nvPr/>
        </p:nvGrpSpPr>
        <p:grpSpPr>
          <a:xfrm>
            <a:off x="383469" y="1809044"/>
            <a:ext cx="8780287" cy="4134556"/>
            <a:chOff x="383469" y="1809044"/>
            <a:chExt cx="8780287" cy="41345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7EA7536-4FBA-4FE9-A996-C4D04B45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70" y="1828800"/>
              <a:ext cx="2847975" cy="1905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2240EA8-3D4A-477D-AEC9-265AB9A67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270" y="1809044"/>
              <a:ext cx="2847975" cy="1905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5AA11E-A34D-4FE6-91A7-50F446C56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781" y="1823156"/>
              <a:ext cx="2847975" cy="1905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7F4DD9-312A-49B8-975F-EA7AF086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69" y="4038600"/>
              <a:ext cx="2847975" cy="19050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4FA4188-63DA-45EC-B658-AB39C96F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38600"/>
            <a:ext cx="2847975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8732DE-D784-45A0-A035-63F647AE1E5B}"/>
              </a:ext>
            </a:extLst>
          </p:cNvPr>
          <p:cNvSpPr txBox="1"/>
          <p:nvPr/>
        </p:nvSpPr>
        <p:spPr>
          <a:xfrm>
            <a:off x="2133600" y="609600"/>
            <a:ext cx="5029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kites?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730B5F3-68F3-43B7-82D8-4B20C741799B}"/>
              </a:ext>
            </a:extLst>
          </p:cNvPr>
          <p:cNvSpPr/>
          <p:nvPr/>
        </p:nvSpPr>
        <p:spPr>
          <a:xfrm>
            <a:off x="6934200" y="5943600"/>
            <a:ext cx="1447800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1386656-968C-4547-AA29-FA72BC69D6C8}"/>
              </a:ext>
            </a:extLst>
          </p:cNvPr>
          <p:cNvGrpSpPr/>
          <p:nvPr/>
        </p:nvGrpSpPr>
        <p:grpSpPr>
          <a:xfrm>
            <a:off x="1143000" y="1000831"/>
            <a:ext cx="7375348" cy="4272139"/>
            <a:chOff x="1143000" y="1000831"/>
            <a:chExt cx="7375348" cy="42721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D66E6F-34E5-4362-B738-2E935DE6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407" y="1072445"/>
              <a:ext cx="2143125" cy="21431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42F6151-DC61-4FE5-8A9C-B2BFBDBD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702" y="1072444"/>
              <a:ext cx="2143125" cy="2143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1FCEF3-CFA3-4412-AE0F-394CCAAF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223" y="1000831"/>
              <a:ext cx="2143125" cy="21431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84927A-AEC4-402E-A563-42AE05FF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129845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F61359-3881-445F-A07B-6F5EE53C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132" y="2898650"/>
              <a:ext cx="2143125" cy="21431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92F3AC-4BC5-4E80-BD0E-462A1334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800"/>
            <a:ext cx="2143125" cy="2143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71C2F9-1EB3-4B10-A32D-90F957AB082E}"/>
              </a:ext>
            </a:extLst>
          </p:cNvPr>
          <p:cNvSpPr/>
          <p:nvPr/>
        </p:nvSpPr>
        <p:spPr>
          <a:xfrm>
            <a:off x="1869898" y="256475"/>
            <a:ext cx="5029199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How many kettles?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E19263-7AA5-4242-B330-677B03C3230E}"/>
              </a:ext>
            </a:extLst>
          </p:cNvPr>
          <p:cNvSpPr/>
          <p:nvPr/>
        </p:nvSpPr>
        <p:spPr>
          <a:xfrm>
            <a:off x="4267200" y="5715000"/>
            <a:ext cx="2108023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76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223E13A-9934-4D55-9A0E-121AC15C86E3}"/>
              </a:ext>
            </a:extLst>
          </p:cNvPr>
          <p:cNvGrpSpPr/>
          <p:nvPr/>
        </p:nvGrpSpPr>
        <p:grpSpPr>
          <a:xfrm>
            <a:off x="1066800" y="1405292"/>
            <a:ext cx="6858000" cy="3593015"/>
            <a:chOff x="761997" y="1135642"/>
            <a:chExt cx="6522156" cy="35930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3B644C-BDCA-43F0-8C39-60400C83A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7" y="1211842"/>
              <a:ext cx="1905000" cy="18350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690DAC-4F51-449D-9304-446697475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7" y="1211842"/>
              <a:ext cx="1905000" cy="183500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E14DA3-34C8-4459-AC38-A2E24201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53" y="1135642"/>
              <a:ext cx="1905000" cy="183500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AFD3CB-C7F8-4652-9DF0-0E41B55D1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7" y="2893653"/>
              <a:ext cx="1859844" cy="18350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158432-69AA-449A-A786-FE570E849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4" y="2879542"/>
              <a:ext cx="1905000" cy="18350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F213AD-6F89-48E0-8F60-C6EC6D19715C}"/>
              </a:ext>
            </a:extLst>
          </p:cNvPr>
          <p:cNvSpPr txBox="1"/>
          <p:nvPr/>
        </p:nvSpPr>
        <p:spPr>
          <a:xfrm>
            <a:off x="2133600" y="609600"/>
            <a:ext cx="5029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ants?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906634-E298-436F-9651-B483BBD29ECD}"/>
              </a:ext>
            </a:extLst>
          </p:cNvPr>
          <p:cNvSpPr/>
          <p:nvPr/>
        </p:nvSpPr>
        <p:spPr>
          <a:xfrm>
            <a:off x="3124200" y="5256668"/>
            <a:ext cx="3048000" cy="74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26585-3E14-4335-AF56-A947FAD32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83" y="3095571"/>
            <a:ext cx="1905000" cy="1835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C4813E-BE11-421B-A145-A08001C8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7" y="4468709"/>
            <a:ext cx="1905000" cy="18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A37C0-1E89-4062-BC22-26F80CB7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470291"/>
            <a:ext cx="1371600" cy="11144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071C2-D829-447F-8163-4EF18A6557DF}"/>
              </a:ext>
            </a:extLst>
          </p:cNvPr>
          <p:cNvGrpSpPr/>
          <p:nvPr/>
        </p:nvGrpSpPr>
        <p:grpSpPr>
          <a:xfrm>
            <a:off x="1535288" y="2736760"/>
            <a:ext cx="1385712" cy="3073049"/>
            <a:chOff x="1549400" y="2668853"/>
            <a:chExt cx="1385712" cy="30730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CFD8E2-FB24-4E14-BF10-B6949C34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2668853"/>
              <a:ext cx="1371600" cy="11144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87D790-EFE7-4617-8862-D70DC83DE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512" y="3783103"/>
              <a:ext cx="1371600" cy="11144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8181BF-AC51-4224-8D3D-888FAB80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0" y="4627477"/>
              <a:ext cx="1371600" cy="111442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CFCD2A-F8C3-41DF-B8F2-D375118EA816}"/>
              </a:ext>
            </a:extLst>
          </p:cNvPr>
          <p:cNvGrpSpPr/>
          <p:nvPr/>
        </p:nvGrpSpPr>
        <p:grpSpPr>
          <a:xfrm>
            <a:off x="4358262" y="1340201"/>
            <a:ext cx="1371719" cy="3355183"/>
            <a:chOff x="4419481" y="1542345"/>
            <a:chExt cx="1371719" cy="33551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FFD13-7277-470B-8A91-0409FFBC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542345"/>
              <a:ext cx="1371600" cy="11144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FA0F55-C9EB-42D0-842E-4853BF080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601913"/>
              <a:ext cx="1371600" cy="11144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D23D28-48DC-4E15-A300-C246EAD3A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481" y="3781863"/>
              <a:ext cx="1371719" cy="111566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FA92FDF-C6FE-4509-95EF-402D8FB0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67" y="4806329"/>
            <a:ext cx="1371719" cy="11156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F6324C-0426-466A-924D-512660D5851A}"/>
              </a:ext>
            </a:extLst>
          </p:cNvPr>
          <p:cNvSpPr/>
          <p:nvPr/>
        </p:nvSpPr>
        <p:spPr>
          <a:xfrm>
            <a:off x="1563511" y="203997"/>
            <a:ext cx="434138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How many eggs?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8FE55D-29CA-4578-96DC-DB4CDCE7F3C4}"/>
              </a:ext>
            </a:extLst>
          </p:cNvPr>
          <p:cNvSpPr/>
          <p:nvPr/>
        </p:nvSpPr>
        <p:spPr>
          <a:xfrm>
            <a:off x="3217334" y="567671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772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D67B1-14BF-475F-80AE-BEDFA7C5A9D4}"/>
              </a:ext>
            </a:extLst>
          </p:cNvPr>
          <p:cNvGrpSpPr/>
          <p:nvPr/>
        </p:nvGrpSpPr>
        <p:grpSpPr>
          <a:xfrm>
            <a:off x="349427" y="990600"/>
            <a:ext cx="8445146" cy="2170289"/>
            <a:chOff x="533400" y="1100667"/>
            <a:chExt cx="8445146" cy="2170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DAD181-837F-4B4D-A8E0-719B3DFDA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137356"/>
              <a:ext cx="1514475" cy="2133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B0FFFD1-EF77-4FF8-BBC0-BCF3EADEF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699" y="1100667"/>
              <a:ext cx="1514475" cy="2133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C8BDC7-7B74-4C1D-97BB-123F5B023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166" y="1137356"/>
              <a:ext cx="1514475" cy="2133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0ED4E3-7383-4EE7-A4BA-F6C7F6958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083" y="1128889"/>
              <a:ext cx="1514475" cy="2133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1AB763-A028-4F00-9E19-A4B83590F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071" y="1128889"/>
              <a:ext cx="1514475" cy="21336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1326DA9-7D42-4C69-AA08-2E40A4B1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4" y="3423356"/>
            <a:ext cx="1514475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95852A-9228-4913-99D0-C55A6AF22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98" y="3423356"/>
            <a:ext cx="1514475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EB6BD-7010-49EE-9100-24CB7EC7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6" y="3423356"/>
            <a:ext cx="1514475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DB700D-FE60-4425-9502-2EA60B323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34" y="3395134"/>
            <a:ext cx="1514475" cy="213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22385E-516E-4247-92C2-D6FCF5FA9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71" y="3426178"/>
            <a:ext cx="1514475" cy="2133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F6B283-8CA6-41F9-BAE7-4889F1894499}"/>
              </a:ext>
            </a:extLst>
          </p:cNvPr>
          <p:cNvSpPr/>
          <p:nvPr/>
        </p:nvSpPr>
        <p:spPr>
          <a:xfrm>
            <a:off x="1600200" y="228600"/>
            <a:ext cx="6781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 many lamp?</a:t>
            </a:r>
          </a:p>
        </p:txBody>
      </p:sp>
    </p:spTree>
    <p:extLst>
      <p:ext uri="{BB962C8B-B14F-4D97-AF65-F5344CB8AC3E}">
        <p14:creationId xmlns:p14="http://schemas.microsoft.com/office/powerpoint/2010/main" val="35480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27DBA-13E8-46AC-86E0-3CD16016DF7D}"/>
              </a:ext>
            </a:extLst>
          </p:cNvPr>
          <p:cNvSpPr/>
          <p:nvPr/>
        </p:nvSpPr>
        <p:spPr>
          <a:xfrm>
            <a:off x="1600200" y="-107540"/>
            <a:ext cx="642515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many flowers?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E5236-C780-4D3A-93B2-F3CBEC052F6C}"/>
              </a:ext>
            </a:extLst>
          </p:cNvPr>
          <p:cNvGrpSpPr/>
          <p:nvPr/>
        </p:nvGrpSpPr>
        <p:grpSpPr>
          <a:xfrm>
            <a:off x="1966394" y="1350852"/>
            <a:ext cx="4652952" cy="4694102"/>
            <a:chOff x="288932" y="747066"/>
            <a:chExt cx="4652952" cy="6029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29446F-710D-4B86-9053-6B7701732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32" y="747066"/>
              <a:ext cx="1806568" cy="12401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238E5D-A20C-410C-A8B7-7D0FB23D7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01" y="1788949"/>
              <a:ext cx="1806568" cy="13238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C37831-2DE2-4ACD-9E08-B39F1221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65" y="3013633"/>
              <a:ext cx="1806568" cy="13238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AAB668-9ACB-40FB-A0E9-168D4F84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7" y="4259267"/>
              <a:ext cx="1806568" cy="13238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58095A-C20F-48C5-8C84-E9E9ECBB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7" y="5452296"/>
              <a:ext cx="1806568" cy="13238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783332-8C34-46DE-8FE5-5B62D1348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432" y="1848638"/>
              <a:ext cx="1806568" cy="13238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74E120-E068-45A1-BFD0-775DA74D9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748" y="2934759"/>
              <a:ext cx="1806568" cy="13238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F0BEB9-C153-49E8-8496-81E30FEDD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748" y="4259267"/>
              <a:ext cx="1806568" cy="13238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33BE52-CBBB-449D-AEE3-1DA2FD17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316" y="5393112"/>
              <a:ext cx="1806568" cy="132389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EE88B3A-F82C-45AA-BA21-02AB99D2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51" y="1171669"/>
            <a:ext cx="1806568" cy="1323897"/>
          </a:xfrm>
          <a:prstGeom prst="rect">
            <a:avLst/>
          </a:prstGeom>
        </p:spPr>
      </p:pic>
      <p:sp>
        <p:nvSpPr>
          <p:cNvPr id="17" name="Heart 16">
            <a:extLst>
              <a:ext uri="{FF2B5EF4-FFF2-40B4-BE49-F238E27FC236}">
                <a16:creationId xmlns:a16="http://schemas.microsoft.com/office/drawing/2014/main" id="{99231E6F-EC7E-43A6-B5C8-1B65C8571688}"/>
              </a:ext>
            </a:extLst>
          </p:cNvPr>
          <p:cNvSpPr/>
          <p:nvPr/>
        </p:nvSpPr>
        <p:spPr>
          <a:xfrm>
            <a:off x="7177606" y="363090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034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60539" y="334189"/>
            <a:ext cx="6241928" cy="7155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Look , Count and Say.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34E750-BE32-4810-8514-0C141DC661AD}"/>
              </a:ext>
            </a:extLst>
          </p:cNvPr>
          <p:cNvGrpSpPr/>
          <p:nvPr/>
        </p:nvGrpSpPr>
        <p:grpSpPr>
          <a:xfrm>
            <a:off x="-17899" y="1969172"/>
            <a:ext cx="1769601" cy="1588398"/>
            <a:chOff x="419099" y="1498600"/>
            <a:chExt cx="2566845" cy="21627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" y="1498600"/>
              <a:ext cx="1008497" cy="1117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799" y="1498600"/>
              <a:ext cx="1008497" cy="11176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447" y="1498600"/>
              <a:ext cx="1008497" cy="1117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923" y="2522140"/>
              <a:ext cx="1008497" cy="111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75" y="2543770"/>
              <a:ext cx="1008497" cy="111760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1636195" y="2655331"/>
            <a:ext cx="895461" cy="7991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80" y="1962427"/>
            <a:ext cx="1390650" cy="12677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14" name="Rounded Rectangle 13"/>
          <p:cNvSpPr/>
          <p:nvPr/>
        </p:nvSpPr>
        <p:spPr>
          <a:xfrm>
            <a:off x="4728683" y="2145244"/>
            <a:ext cx="895461" cy="7991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ounded Rectangle 14"/>
          <p:cNvSpPr/>
          <p:nvPr/>
        </p:nvSpPr>
        <p:spPr>
          <a:xfrm>
            <a:off x="7597582" y="2348038"/>
            <a:ext cx="895461" cy="7991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F0384-BAE9-4827-BCDC-7E51237FCA66}"/>
              </a:ext>
            </a:extLst>
          </p:cNvPr>
          <p:cNvGrpSpPr/>
          <p:nvPr/>
        </p:nvGrpSpPr>
        <p:grpSpPr>
          <a:xfrm>
            <a:off x="2810635" y="1879915"/>
            <a:ext cx="1792480" cy="1468635"/>
            <a:chOff x="4353706" y="1622425"/>
            <a:chExt cx="2389973" cy="19581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706" y="1622425"/>
              <a:ext cx="1129170" cy="9346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909" y="1656755"/>
              <a:ext cx="1129170" cy="9346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509" y="2645965"/>
              <a:ext cx="1129170" cy="9346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706" y="2645965"/>
              <a:ext cx="1129170" cy="93464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31D5E-C978-483F-8558-5970CB941129}"/>
              </a:ext>
            </a:extLst>
          </p:cNvPr>
          <p:cNvGrpSpPr/>
          <p:nvPr/>
        </p:nvGrpSpPr>
        <p:grpSpPr>
          <a:xfrm>
            <a:off x="16041" y="4021677"/>
            <a:ext cx="2080792" cy="1276350"/>
            <a:chOff x="536277" y="4076700"/>
            <a:chExt cx="2774389" cy="17018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77" y="4076700"/>
              <a:ext cx="1486492" cy="1701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74" y="4076700"/>
              <a:ext cx="1486492" cy="170180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2218706" y="4465007"/>
            <a:ext cx="895461" cy="7991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ounded Rectangle 18"/>
          <p:cNvSpPr/>
          <p:nvPr/>
        </p:nvSpPr>
        <p:spPr>
          <a:xfrm>
            <a:off x="5622014" y="4498894"/>
            <a:ext cx="895461" cy="7991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061651-2E46-43EC-8269-63C3A608CA91}"/>
              </a:ext>
            </a:extLst>
          </p:cNvPr>
          <p:cNvGrpSpPr/>
          <p:nvPr/>
        </p:nvGrpSpPr>
        <p:grpSpPr>
          <a:xfrm>
            <a:off x="3088592" y="4137782"/>
            <a:ext cx="2533423" cy="1276350"/>
            <a:chOff x="5667703" y="3902869"/>
            <a:chExt cx="4259067" cy="20748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03" y="3902869"/>
              <a:ext cx="1851025" cy="204946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506" y="3915569"/>
              <a:ext cx="1851025" cy="20494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745" y="3928269"/>
              <a:ext cx="1851025" cy="20494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01451" y="3569598"/>
            <a:ext cx="1018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61639" y="3490762"/>
            <a:ext cx="9946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9593" y="3081071"/>
            <a:ext cx="892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goat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4152" y="5391774"/>
            <a:ext cx="1018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dogs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7473" y="5406319"/>
            <a:ext cx="918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7470" y="2714172"/>
            <a:ext cx="671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1186" y="2180642"/>
            <a:ext cx="671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2128" y="2449675"/>
            <a:ext cx="671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4709" y="4552949"/>
            <a:ext cx="671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80262" y="4586836"/>
            <a:ext cx="6710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2F0A87B-356B-4C90-B27C-F9FA6BD4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998" y="4123596"/>
            <a:ext cx="1661271" cy="11738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BD5FD1F-75FA-4D6E-B647-00FA7188BA0D}"/>
              </a:ext>
            </a:extLst>
          </p:cNvPr>
          <p:cNvSpPr txBox="1"/>
          <p:nvPr/>
        </p:nvSpPr>
        <p:spPr>
          <a:xfrm>
            <a:off x="7056165" y="5176197"/>
            <a:ext cx="1101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bags</a:t>
            </a:r>
          </a:p>
        </p:txBody>
      </p:sp>
      <p:sp>
        <p:nvSpPr>
          <p:cNvPr id="40" name="Rounded Rectangle 14">
            <a:extLst>
              <a:ext uri="{FF2B5EF4-FFF2-40B4-BE49-F238E27FC236}">
                <a16:creationId xmlns:a16="http://schemas.microsoft.com/office/drawing/2014/main" id="{B7FF4376-D6DC-4AF5-97E7-36B6D1388545}"/>
              </a:ext>
            </a:extLst>
          </p:cNvPr>
          <p:cNvSpPr/>
          <p:nvPr/>
        </p:nvSpPr>
        <p:spPr>
          <a:xfrm>
            <a:off x="8293089" y="4539202"/>
            <a:ext cx="711241" cy="83197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918B0E-BB20-49A1-81E3-9A82185DE86A}"/>
              </a:ext>
            </a:extLst>
          </p:cNvPr>
          <p:cNvSpPr txBox="1"/>
          <p:nvPr/>
        </p:nvSpPr>
        <p:spPr>
          <a:xfrm>
            <a:off x="8471697" y="4676597"/>
            <a:ext cx="5977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233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82701-7DE6-4853-8477-54CEE5972D76}"/>
              </a:ext>
            </a:extLst>
          </p:cNvPr>
          <p:cNvSpPr txBox="1"/>
          <p:nvPr/>
        </p:nvSpPr>
        <p:spPr>
          <a:xfrm>
            <a:off x="1284365" y="547800"/>
            <a:ext cx="7031406" cy="584775"/>
          </a:xfrm>
          <a:prstGeom prst="rect">
            <a:avLst/>
          </a:prstGeom>
          <a:pattFill prst="pct80">
            <a:fgClr>
              <a:schemeClr val="accent6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Pair work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EFF05-0993-4E30-98D0-F2791AFBDDC3}"/>
              </a:ext>
            </a:extLst>
          </p:cNvPr>
          <p:cNvGrpSpPr/>
          <p:nvPr/>
        </p:nvGrpSpPr>
        <p:grpSpPr>
          <a:xfrm>
            <a:off x="75675" y="2824737"/>
            <a:ext cx="3423618" cy="2483707"/>
            <a:chOff x="761997" y="1135642"/>
            <a:chExt cx="6522156" cy="3593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2E60CC-C946-4E3B-AF8C-346996F8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7" y="1211842"/>
              <a:ext cx="1905000" cy="18350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04BD9E-0B35-4254-A7C9-1E79F3CF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7" y="1211842"/>
              <a:ext cx="1905000" cy="18350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ED1E74-5C42-4249-B33C-18126435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9153" y="1135642"/>
              <a:ext cx="1905000" cy="18350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164EE7-FA60-490E-BD57-C5E350863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7" y="2893653"/>
              <a:ext cx="1859844" cy="183500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8CE641-0D28-455C-8E65-90DB79AA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854" y="2879542"/>
              <a:ext cx="1905000" cy="183500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E9FEE-387E-4C75-AC6F-3911DE5BD6E3}"/>
              </a:ext>
            </a:extLst>
          </p:cNvPr>
          <p:cNvGrpSpPr/>
          <p:nvPr/>
        </p:nvGrpSpPr>
        <p:grpSpPr>
          <a:xfrm>
            <a:off x="4343400" y="2999791"/>
            <a:ext cx="4191000" cy="2019300"/>
            <a:chOff x="1828800" y="2362200"/>
            <a:chExt cx="5581252" cy="20193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4DF88D-FAE6-4199-9E35-D1A92CD70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476500"/>
              <a:ext cx="2609452" cy="1905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70C545-2549-4B47-8F48-895DC1A0C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362200"/>
              <a:ext cx="2609452" cy="1905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5A92D3-ACB4-4E9D-8966-86EB2221A3B2}"/>
              </a:ext>
            </a:extLst>
          </p:cNvPr>
          <p:cNvSpPr txBox="1"/>
          <p:nvPr/>
        </p:nvSpPr>
        <p:spPr>
          <a:xfrm>
            <a:off x="1075650" y="1816265"/>
            <a:ext cx="7153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ants and hens say in pair.</a:t>
            </a:r>
          </a:p>
        </p:txBody>
      </p:sp>
    </p:spTree>
    <p:extLst>
      <p:ext uri="{BB962C8B-B14F-4D97-AF65-F5344CB8AC3E}">
        <p14:creationId xmlns:p14="http://schemas.microsoft.com/office/powerpoint/2010/main" val="6584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979857"/>
            <a:ext cx="9143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Teacher’s Identity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" y="2527027"/>
            <a:ext cx="9143999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Mst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49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Zakia</a:t>
            </a:r>
            <a:r>
              <a:rPr lang="en-US" sz="49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Sultana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081" y="3499977"/>
            <a:ext cx="9143999" cy="69249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4050" b="1" dirty="0">
                <a:ln w="0"/>
                <a:solidFill>
                  <a:srgbClr val="EA3E7B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             Head 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-3" y="4482118"/>
            <a:ext cx="9143999" cy="5770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Pouta</a:t>
            </a:r>
            <a:r>
              <a:rPr lang="en-US" sz="33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Govt. Primary School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5093367"/>
            <a:ext cx="9143999" cy="623248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Adamdighi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Bogura</a:t>
            </a:r>
            <a:endParaRPr lang="en-US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52B1BD-9A6E-4294-A2E1-885B4E2E4303}"/>
              </a:ext>
            </a:extLst>
          </p:cNvPr>
          <p:cNvGraphicFramePr/>
          <p:nvPr/>
        </p:nvGraphicFramePr>
        <p:xfrm>
          <a:off x="6522379" y="1810856"/>
          <a:ext cx="1950631" cy="272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6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1849" y="1531600"/>
            <a:ext cx="74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33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027" y="4959349"/>
            <a:ext cx="74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33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9380" y="2364512"/>
            <a:ext cx="108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33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6604" y="3247299"/>
            <a:ext cx="74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33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74802" y="886228"/>
            <a:ext cx="6858000" cy="918953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Maching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(Pictures with numbers)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12726" y="4538000"/>
            <a:ext cx="2059684" cy="542880"/>
            <a:chOff x="283634" y="4907667"/>
            <a:chExt cx="2746245" cy="723840"/>
          </a:xfrm>
        </p:grpSpPr>
        <p:pic>
          <p:nvPicPr>
            <p:cNvPr id="15" name="Picture 14" descr="gydr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423" y="4907667"/>
              <a:ext cx="483230" cy="723839"/>
            </a:xfrm>
            <a:prstGeom prst="rect">
              <a:avLst/>
            </a:prstGeom>
          </p:spPr>
        </p:pic>
        <p:pic>
          <p:nvPicPr>
            <p:cNvPr id="16" name="Picture 15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467" y="4907667"/>
              <a:ext cx="503476" cy="723839"/>
            </a:xfrm>
            <a:prstGeom prst="rect">
              <a:avLst/>
            </a:prstGeom>
          </p:spPr>
        </p:pic>
        <p:pic>
          <p:nvPicPr>
            <p:cNvPr id="19" name="Picture 18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761" y="4907667"/>
              <a:ext cx="503476" cy="723839"/>
            </a:xfrm>
            <a:prstGeom prst="rect">
              <a:avLst/>
            </a:prstGeom>
          </p:spPr>
        </p:pic>
        <p:pic>
          <p:nvPicPr>
            <p:cNvPr id="20" name="Picture 19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403" y="4907667"/>
              <a:ext cx="503476" cy="723839"/>
            </a:xfrm>
            <a:prstGeom prst="rect">
              <a:avLst/>
            </a:prstGeom>
          </p:spPr>
        </p:pic>
        <p:pic>
          <p:nvPicPr>
            <p:cNvPr id="21" name="Picture 20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634" y="4907668"/>
              <a:ext cx="503476" cy="723839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51575" y="1597271"/>
            <a:ext cx="2861322" cy="857251"/>
            <a:chOff x="202100" y="986694"/>
            <a:chExt cx="3815096" cy="1143001"/>
          </a:xfrm>
        </p:grpSpPr>
        <p:pic>
          <p:nvPicPr>
            <p:cNvPr id="25" name="Picture 24" descr="dfbgf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1368999" y="1309549"/>
              <a:ext cx="1143000" cy="4972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829150" y="1250860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202100" y="1283847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dfbgf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3197050" y="1309548"/>
              <a:ext cx="1143000" cy="4972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2594289" y="1250860"/>
              <a:ext cx="1128607" cy="5036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dfbgf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1973409" y="1283848"/>
              <a:ext cx="1128607" cy="50363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2" name="Group 61"/>
          <p:cNvGrpSpPr/>
          <p:nvPr/>
        </p:nvGrpSpPr>
        <p:grpSpPr>
          <a:xfrm>
            <a:off x="102529" y="2574298"/>
            <a:ext cx="2477081" cy="715414"/>
            <a:chOff x="136705" y="2289397"/>
            <a:chExt cx="3302774" cy="953885"/>
          </a:xfrm>
        </p:grpSpPr>
        <p:pic>
          <p:nvPicPr>
            <p:cNvPr id="34" name="Picture 33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36705" y="2289397"/>
              <a:ext cx="1066800" cy="953885"/>
            </a:xfrm>
            <a:prstGeom prst="rect">
              <a:avLst/>
            </a:prstGeom>
          </p:spPr>
        </p:pic>
        <p:pic>
          <p:nvPicPr>
            <p:cNvPr id="35" name="Picture 34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843253" y="2289397"/>
              <a:ext cx="1066800" cy="953885"/>
            </a:xfrm>
            <a:prstGeom prst="rect">
              <a:avLst/>
            </a:prstGeom>
          </p:spPr>
        </p:pic>
        <p:pic>
          <p:nvPicPr>
            <p:cNvPr id="36" name="Picture 35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583181" y="2289397"/>
              <a:ext cx="1066800" cy="953885"/>
            </a:xfrm>
            <a:prstGeom prst="rect">
              <a:avLst/>
            </a:prstGeom>
          </p:spPr>
        </p:pic>
        <p:pic>
          <p:nvPicPr>
            <p:cNvPr id="37" name="Picture 36" descr="terg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372679" y="2289397"/>
              <a:ext cx="1066800" cy="95388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36480" y="4994185"/>
            <a:ext cx="1897787" cy="917972"/>
            <a:chOff x="181972" y="5515913"/>
            <a:chExt cx="2530383" cy="1223962"/>
          </a:xfrm>
        </p:grpSpPr>
        <p:pic>
          <p:nvPicPr>
            <p:cNvPr id="42" name="Picture 41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1972" y="5515913"/>
              <a:ext cx="806044" cy="1223962"/>
            </a:xfrm>
            <a:prstGeom prst="rect">
              <a:avLst/>
            </a:prstGeom>
          </p:spPr>
        </p:pic>
        <p:pic>
          <p:nvPicPr>
            <p:cNvPr id="43" name="Picture 42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3151" y="5515913"/>
              <a:ext cx="806044" cy="1223962"/>
            </a:xfrm>
            <a:prstGeom prst="rect">
              <a:avLst/>
            </a:prstGeom>
          </p:spPr>
        </p:pic>
        <p:pic>
          <p:nvPicPr>
            <p:cNvPr id="44" name="Picture 43" descr="cfbhnh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06311" y="5515913"/>
              <a:ext cx="806044" cy="12239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234842" y="3494791"/>
            <a:ext cx="905570" cy="966943"/>
            <a:chOff x="313123" y="3516721"/>
            <a:chExt cx="1207426" cy="1289257"/>
          </a:xfrm>
        </p:grpSpPr>
        <p:pic>
          <p:nvPicPr>
            <p:cNvPr id="49" name="Picture 48" descr="xxcv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-53579" y="3883423"/>
              <a:ext cx="1289257" cy="555854"/>
            </a:xfrm>
            <a:prstGeom prst="rect">
              <a:avLst/>
            </a:prstGeom>
          </p:spPr>
        </p:pic>
        <p:pic>
          <p:nvPicPr>
            <p:cNvPr id="50" name="Picture 49" descr="xxcv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597993" y="3883423"/>
              <a:ext cx="1289257" cy="555854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7424443" y="4190232"/>
            <a:ext cx="74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33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cxnSp>
        <p:nvCxnSpPr>
          <p:cNvPr id="81" name="Straight Arrow Connector 80"/>
          <p:cNvCxnSpPr>
            <a:endCxn id="4" idx="1"/>
          </p:cNvCxnSpPr>
          <p:nvPr/>
        </p:nvCxnSpPr>
        <p:spPr>
          <a:xfrm>
            <a:off x="2845304" y="2304366"/>
            <a:ext cx="4616723" cy="32551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6" idx="1"/>
          </p:cNvCxnSpPr>
          <p:nvPr/>
        </p:nvCxnSpPr>
        <p:spPr>
          <a:xfrm>
            <a:off x="2453043" y="2916198"/>
            <a:ext cx="4953561" cy="93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0" idx="2"/>
            <a:endCxn id="3" idx="1"/>
          </p:cNvCxnSpPr>
          <p:nvPr/>
        </p:nvCxnSpPr>
        <p:spPr>
          <a:xfrm flipV="1">
            <a:off x="1139817" y="2131765"/>
            <a:ext cx="6322032" cy="18307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5" idx="1"/>
          </p:cNvCxnSpPr>
          <p:nvPr/>
        </p:nvCxnSpPr>
        <p:spPr>
          <a:xfrm flipV="1">
            <a:off x="2137123" y="2964677"/>
            <a:ext cx="5312257" cy="2567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60" idx="1"/>
          </p:cNvCxnSpPr>
          <p:nvPr/>
        </p:nvCxnSpPr>
        <p:spPr>
          <a:xfrm flipV="1">
            <a:off x="2340798" y="4790397"/>
            <a:ext cx="5083645" cy="4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E954893-B838-4537-B8E8-415464130715}"/>
              </a:ext>
            </a:extLst>
          </p:cNvPr>
          <p:cNvSpPr/>
          <p:nvPr/>
        </p:nvSpPr>
        <p:spPr>
          <a:xfrm>
            <a:off x="2971800" y="304800"/>
            <a:ext cx="4038600" cy="466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1817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E4CD37-D1F1-41A5-8536-CF01BB5B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029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8" y="1252105"/>
            <a:ext cx="802178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1" y="2086429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Numbers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26, Lesson :  1-3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Activity: Look, listen and say.</a:t>
            </a:r>
          </a:p>
          <a:p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5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38400"/>
            <a:ext cx="8763000" cy="403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10.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10 in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figures.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06829"/>
            <a:ext cx="7620000" cy="13933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6991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7467B-0632-4D12-BE02-1E710E46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10956"/>
            <a:ext cx="1190625" cy="11793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1863A5-3EFF-48C9-BE7E-0C21D32BC637}"/>
              </a:ext>
            </a:extLst>
          </p:cNvPr>
          <p:cNvGrpSpPr/>
          <p:nvPr/>
        </p:nvGrpSpPr>
        <p:grpSpPr>
          <a:xfrm>
            <a:off x="6947781" y="1171575"/>
            <a:ext cx="1267531" cy="5429250"/>
            <a:chOff x="6947781" y="1171575"/>
            <a:chExt cx="1267531" cy="54292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DACDBE-22F0-453C-89F2-70CF71B0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12" y="1171575"/>
              <a:ext cx="1190625" cy="117933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AE74A6-8357-449E-BF8A-144469DF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781" y="2204598"/>
              <a:ext cx="1190625" cy="11793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0EE851-ECE8-4076-B2FF-FD0CF44C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687" y="3440289"/>
              <a:ext cx="1190625" cy="11793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6B6FD3-2564-435E-876E-1534FA65C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4686" y="5421489"/>
              <a:ext cx="1190625" cy="117933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22B10-6967-4BDA-9B6E-1B5E57A657D8}"/>
              </a:ext>
            </a:extLst>
          </p:cNvPr>
          <p:cNvGrpSpPr/>
          <p:nvPr/>
        </p:nvGrpSpPr>
        <p:grpSpPr>
          <a:xfrm>
            <a:off x="3370309" y="1014235"/>
            <a:ext cx="1341261" cy="4133938"/>
            <a:chOff x="3370309" y="1014235"/>
            <a:chExt cx="1341261" cy="41339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E413CE-79EA-451F-B3BF-3AD260DF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309" y="1014235"/>
              <a:ext cx="1190625" cy="1477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296448-42EF-405B-9CD1-23476706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828" y="2302225"/>
              <a:ext cx="1190625" cy="147796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594814-6C14-4568-861F-2B4CFCA87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945" y="3670211"/>
              <a:ext cx="1190625" cy="147796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F1082A-B053-46AF-87A6-905B17A71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76" y="4990394"/>
            <a:ext cx="1190625" cy="15568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BE186E6-C895-4301-885E-F30CDBCA7B91}"/>
              </a:ext>
            </a:extLst>
          </p:cNvPr>
          <p:cNvGrpSpPr/>
          <p:nvPr/>
        </p:nvGrpSpPr>
        <p:grpSpPr>
          <a:xfrm>
            <a:off x="404899" y="1029758"/>
            <a:ext cx="1958359" cy="3293974"/>
            <a:chOff x="404899" y="1029758"/>
            <a:chExt cx="1958359" cy="32939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3F43F30-549E-46B3-A233-F6F0F985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58" y="1029758"/>
              <a:ext cx="1905000" cy="18002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D768AD-3D5D-4CC2-A9C2-E692C090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99" y="2523507"/>
              <a:ext cx="1905000" cy="1800225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C41644-7194-4CA1-B680-B00D8F9A8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" y="4410956"/>
            <a:ext cx="1905000" cy="1800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87A8B5-A3BE-4817-AB48-4B7E3232F621}"/>
              </a:ext>
            </a:extLst>
          </p:cNvPr>
          <p:cNvSpPr txBox="1"/>
          <p:nvPr/>
        </p:nvSpPr>
        <p:spPr>
          <a:xfrm>
            <a:off x="609600" y="457200"/>
            <a:ext cx="7848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How many item the pictures and count the pictures.</a:t>
            </a:r>
          </a:p>
        </p:txBody>
      </p:sp>
    </p:spTree>
    <p:extLst>
      <p:ext uri="{BB962C8B-B14F-4D97-AF65-F5344CB8AC3E}">
        <p14:creationId xmlns:p14="http://schemas.microsoft.com/office/powerpoint/2010/main" val="55806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715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Now open your book page at 52 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81592-8D2D-4B38-BB30-E27EA63D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05000"/>
            <a:ext cx="2590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56" y="990600"/>
            <a:ext cx="8915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/>
              <a:t>Lesson Declaration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BB4B6AAB-B570-48CF-B236-E28119A0E946}"/>
              </a:ext>
            </a:extLst>
          </p:cNvPr>
          <p:cNvSpPr/>
          <p:nvPr/>
        </p:nvSpPr>
        <p:spPr>
          <a:xfrm>
            <a:off x="1295400" y="2971800"/>
            <a:ext cx="6019800" cy="17014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To days our lesson </a:t>
            </a:r>
          </a:p>
          <a:p>
            <a:pPr algn="ctr"/>
            <a:r>
              <a:rPr lang="en-US" sz="4000" dirty="0"/>
              <a:t>Counting</a:t>
            </a:r>
          </a:p>
          <a:p>
            <a:pPr algn="ctr"/>
            <a:r>
              <a:rPr lang="en-US" sz="4000" dirty="0"/>
              <a:t>1 to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18885-55A5-4668-93A1-B5DA5B711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76475"/>
            <a:ext cx="1981200" cy="2305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EEC31-0722-4CA6-98C8-BE1D44D12134}"/>
              </a:ext>
            </a:extLst>
          </p:cNvPr>
          <p:cNvSpPr/>
          <p:nvPr/>
        </p:nvSpPr>
        <p:spPr>
          <a:xfrm>
            <a:off x="2057400" y="990600"/>
            <a:ext cx="4627535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 many apple?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F4FB1-252A-4DE3-A7E0-E7469434B2EE}"/>
              </a:ext>
            </a:extLst>
          </p:cNvPr>
          <p:cNvSpPr txBox="1"/>
          <p:nvPr/>
        </p:nvSpPr>
        <p:spPr>
          <a:xfrm>
            <a:off x="4038600" y="5257800"/>
            <a:ext cx="7620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9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5F6E42-78F4-4E9B-AF23-C09052E70304}"/>
              </a:ext>
            </a:extLst>
          </p:cNvPr>
          <p:cNvGrpSpPr/>
          <p:nvPr/>
        </p:nvGrpSpPr>
        <p:grpSpPr>
          <a:xfrm>
            <a:off x="1905000" y="2971800"/>
            <a:ext cx="5581252" cy="2019300"/>
            <a:chOff x="1828800" y="2362200"/>
            <a:chExt cx="5581252" cy="20193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B93609-F3D7-4D5D-A3CB-2E809A82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2476500"/>
              <a:ext cx="2609452" cy="1905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253882-D42F-408E-B078-C25DD66A8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362200"/>
              <a:ext cx="2609452" cy="1905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322EE53-39C2-44BA-9E69-EEE83DE14A73}"/>
              </a:ext>
            </a:extLst>
          </p:cNvPr>
          <p:cNvSpPr/>
          <p:nvPr/>
        </p:nvSpPr>
        <p:spPr>
          <a:xfrm>
            <a:off x="2057400" y="990600"/>
            <a:ext cx="4627535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 many hens?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5B726FE-047D-4528-B35E-F1D7976A9041}"/>
              </a:ext>
            </a:extLst>
          </p:cNvPr>
          <p:cNvSpPr/>
          <p:nvPr/>
        </p:nvSpPr>
        <p:spPr>
          <a:xfrm>
            <a:off x="4114800" y="5791200"/>
            <a:ext cx="2057400" cy="77218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20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194</Words>
  <Application>Microsoft Office PowerPoint</Application>
  <PresentationFormat>On-screen Show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FARUK.COM</dc:creator>
  <cp:lastModifiedBy>DPE</cp:lastModifiedBy>
  <cp:revision>307</cp:revision>
  <dcterms:created xsi:type="dcterms:W3CDTF">2016-01-29T14:13:47Z</dcterms:created>
  <dcterms:modified xsi:type="dcterms:W3CDTF">2020-06-19T17:14:47Z</dcterms:modified>
</cp:coreProperties>
</file>