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333" r:id="rId2"/>
    <p:sldId id="386" r:id="rId3"/>
    <p:sldId id="374" r:id="rId4"/>
    <p:sldId id="370" r:id="rId5"/>
    <p:sldId id="362" r:id="rId6"/>
    <p:sldId id="369" r:id="rId7"/>
    <p:sldId id="387" r:id="rId8"/>
    <p:sldId id="382" r:id="rId9"/>
    <p:sldId id="373" r:id="rId10"/>
    <p:sldId id="379" r:id="rId11"/>
    <p:sldId id="384" r:id="rId12"/>
    <p:sldId id="383" r:id="rId13"/>
    <p:sldId id="358" r:id="rId14"/>
    <p:sldId id="353" r:id="rId15"/>
    <p:sldId id="352" r:id="rId16"/>
    <p:sldId id="354" r:id="rId17"/>
    <p:sldId id="385" r:id="rId18"/>
    <p:sldId id="380" r:id="rId19"/>
    <p:sldId id="344" r:id="rId20"/>
    <p:sldId id="388" r:id="rId21"/>
    <p:sldId id="378" r:id="rId22"/>
    <p:sldId id="349" r:id="rId23"/>
    <p:sldId id="3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634" autoAdjust="0"/>
  </p:normalViewPr>
  <p:slideViewPr>
    <p:cSldViewPr>
      <p:cViewPr>
        <p:scale>
          <a:sx n="106" d="100"/>
          <a:sy n="106" d="100"/>
        </p:scale>
        <p:origin x="684" y="8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D364B-6471-4508-98AE-04201B8B9877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B766395-3DA1-4250-B546-D71971EEC760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আগরতলা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মামলার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বিচারক</a:t>
          </a:r>
          <a:endParaRPr lang="en-US" dirty="0"/>
        </a:p>
      </dgm:t>
    </dgm:pt>
    <dgm:pt modelId="{0E31BFB4-AAAD-490E-B1B2-0A6598FAC78C}" type="parTrans" cxnId="{72CC14FD-823D-44BF-A5CC-CF553570FBC9}">
      <dgm:prSet/>
      <dgm:spPr/>
      <dgm:t>
        <a:bodyPr/>
        <a:lstStyle/>
        <a:p>
          <a:endParaRPr lang="en-US"/>
        </a:p>
      </dgm:t>
    </dgm:pt>
    <dgm:pt modelId="{3463261B-6011-416B-8A37-A3B5BCC0B620}" type="sibTrans" cxnId="{72CC14FD-823D-44BF-A5CC-CF553570FBC9}">
      <dgm:prSet/>
      <dgm:spPr/>
      <dgm:t>
        <a:bodyPr/>
        <a:lstStyle/>
        <a:p>
          <a:endParaRPr lang="en-US"/>
        </a:p>
      </dgm:t>
    </dgm:pt>
    <dgm:pt modelId="{BE5F4D22-4381-4382-ACFC-212375B2DCD5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সাবেক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বিচারপতি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এস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এ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রহমানকে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চেয়ারম্যান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)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2CE93024-FE92-43EC-9968-1840DAEF9BFD}" type="parTrans" cxnId="{CE7748BE-8C71-4124-A7B2-2562C67069BD}">
      <dgm:prSet/>
      <dgm:spPr/>
      <dgm:t>
        <a:bodyPr/>
        <a:lstStyle/>
        <a:p>
          <a:endParaRPr lang="en-US"/>
        </a:p>
      </dgm:t>
    </dgm:pt>
    <dgm:pt modelId="{CA95CCB3-F3BE-44A7-AE3B-BE50DC025C5E}" type="sibTrans" cxnId="{CE7748BE-8C71-4124-A7B2-2562C67069BD}">
      <dgm:prSet/>
      <dgm:spPr/>
      <dgm:t>
        <a:bodyPr/>
        <a:lstStyle/>
        <a:p>
          <a:endParaRPr lang="en-US"/>
        </a:p>
      </dgm:t>
    </dgm:pt>
    <dgm:pt modelId="{126B447E-FE4A-40CC-B8DA-475D2215C972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বিচারপতি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এম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আর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খান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সদস্য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)</a:t>
          </a:r>
          <a:endParaRPr lang="en-US" sz="3200" dirty="0"/>
        </a:p>
      </dgm:t>
    </dgm:pt>
    <dgm:pt modelId="{1FA85746-C28F-4E20-9141-7EFADAB10A46}" type="parTrans" cxnId="{4056F620-91CE-4D6C-8EEB-2C56A84102DA}">
      <dgm:prSet/>
      <dgm:spPr/>
      <dgm:t>
        <a:bodyPr/>
        <a:lstStyle/>
        <a:p>
          <a:endParaRPr lang="en-US"/>
        </a:p>
      </dgm:t>
    </dgm:pt>
    <dgm:pt modelId="{F66E49A2-774A-4C61-814F-66123AE808E5}" type="sibTrans" cxnId="{4056F620-91CE-4D6C-8EEB-2C56A84102DA}">
      <dgm:prSet/>
      <dgm:spPr/>
      <dgm:t>
        <a:bodyPr/>
        <a:lstStyle/>
        <a:p>
          <a:endParaRPr lang="en-US"/>
        </a:p>
      </dgm:t>
    </dgm:pt>
    <dgm:pt modelId="{23B9998A-6B46-421E-B1B1-44C0A6A473F0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বিচারপতি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মাকসুমুল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হাকিম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সদস্য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)</a:t>
          </a:r>
          <a:endParaRPr lang="en-US" sz="3200" dirty="0"/>
        </a:p>
      </dgm:t>
    </dgm:pt>
    <dgm:pt modelId="{3500CDB9-3211-4D8F-A2E6-10EF56869748}" type="parTrans" cxnId="{DAA6132E-D8E7-4021-9326-62196DD207A0}">
      <dgm:prSet/>
      <dgm:spPr/>
      <dgm:t>
        <a:bodyPr/>
        <a:lstStyle/>
        <a:p>
          <a:endParaRPr lang="en-US"/>
        </a:p>
      </dgm:t>
    </dgm:pt>
    <dgm:pt modelId="{4FD3CD8B-2560-4EBB-8C9A-1968983CD148}" type="sibTrans" cxnId="{DAA6132E-D8E7-4021-9326-62196DD207A0}">
      <dgm:prSet/>
      <dgm:spPr/>
      <dgm:t>
        <a:bodyPr/>
        <a:lstStyle/>
        <a:p>
          <a:endParaRPr lang="en-US"/>
        </a:p>
      </dgm:t>
    </dgm:pt>
    <dgm:pt modelId="{4ECCDB07-039A-4E91-813D-C65E91D9E7C7}" type="pres">
      <dgm:prSet presAssocID="{5F5D364B-6471-4508-98AE-04201B8B98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2F5D02-63E4-483B-B8C2-C1EE9D3AE519}" type="pres">
      <dgm:prSet presAssocID="{8B766395-3DA1-4250-B546-D71971EEC760}" presName="centerShape" presStyleLbl="node0" presStyleIdx="0" presStyleCnt="1" custScaleX="132933" custScaleY="115338"/>
      <dgm:spPr/>
      <dgm:t>
        <a:bodyPr/>
        <a:lstStyle/>
        <a:p>
          <a:endParaRPr lang="en-US"/>
        </a:p>
      </dgm:t>
    </dgm:pt>
    <dgm:pt modelId="{11E5F0C8-0734-436D-B937-09D75A1D6567}" type="pres">
      <dgm:prSet presAssocID="{2CE93024-FE92-43EC-9968-1840DAEF9BFD}" presName="Name9" presStyleLbl="parChTrans1D2" presStyleIdx="0" presStyleCnt="3"/>
      <dgm:spPr/>
      <dgm:t>
        <a:bodyPr/>
        <a:lstStyle/>
        <a:p>
          <a:endParaRPr lang="en-US"/>
        </a:p>
      </dgm:t>
    </dgm:pt>
    <dgm:pt modelId="{8E3E7F04-095B-4A4D-A46E-6114685FFF99}" type="pres">
      <dgm:prSet presAssocID="{2CE93024-FE92-43EC-9968-1840DAEF9BF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22BDD6C-0CE0-4785-BCAB-C90C37EA113C}" type="pres">
      <dgm:prSet presAssocID="{BE5F4D22-4381-4382-ACFC-212375B2DCD5}" presName="node" presStyleLbl="node1" presStyleIdx="0" presStyleCnt="3" custScaleX="318525" custScaleY="86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2C2A7-C91D-4BF3-8869-B6E4351C70D2}" type="pres">
      <dgm:prSet presAssocID="{1FA85746-C28F-4E20-9141-7EFADAB10A46}" presName="Name9" presStyleLbl="parChTrans1D2" presStyleIdx="1" presStyleCnt="3"/>
      <dgm:spPr/>
      <dgm:t>
        <a:bodyPr/>
        <a:lstStyle/>
        <a:p>
          <a:endParaRPr lang="en-US"/>
        </a:p>
      </dgm:t>
    </dgm:pt>
    <dgm:pt modelId="{D13262D4-99F6-45C3-A1E6-9D05EC0D21AC}" type="pres">
      <dgm:prSet presAssocID="{1FA85746-C28F-4E20-9141-7EFADAB10A4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2425986-35E1-4B30-A94D-FEA04C21C11A}" type="pres">
      <dgm:prSet presAssocID="{126B447E-FE4A-40CC-B8DA-475D2215C972}" presName="node" presStyleLbl="node1" presStyleIdx="1" presStyleCnt="3" custScaleX="207313" custScaleY="71506" custRadScaleRad="143044" custRadScaleInc="-14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F1DDA-6D81-4300-A1C1-BDB413252BF4}" type="pres">
      <dgm:prSet presAssocID="{3500CDB9-3211-4D8F-A2E6-10EF56869748}" presName="Name9" presStyleLbl="parChTrans1D2" presStyleIdx="2" presStyleCnt="3"/>
      <dgm:spPr/>
      <dgm:t>
        <a:bodyPr/>
        <a:lstStyle/>
        <a:p>
          <a:endParaRPr lang="en-US"/>
        </a:p>
      </dgm:t>
    </dgm:pt>
    <dgm:pt modelId="{352FAD86-F57F-4171-81AC-A8322CEAB280}" type="pres">
      <dgm:prSet presAssocID="{3500CDB9-3211-4D8F-A2E6-10EF5686974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E55A639-06A0-4A00-93FD-CE2200E05384}" type="pres">
      <dgm:prSet presAssocID="{23B9998A-6B46-421E-B1B1-44C0A6A473F0}" presName="node" presStyleLbl="node1" presStyleIdx="2" presStyleCnt="3" custScaleX="207960" custScaleY="81042" custRadScaleRad="141290" custRadScaleInc="16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7748BE-8C71-4124-A7B2-2562C67069BD}" srcId="{8B766395-3DA1-4250-B546-D71971EEC760}" destId="{BE5F4D22-4381-4382-ACFC-212375B2DCD5}" srcOrd="0" destOrd="0" parTransId="{2CE93024-FE92-43EC-9968-1840DAEF9BFD}" sibTransId="{CA95CCB3-F3BE-44A7-AE3B-BE50DC025C5E}"/>
    <dgm:cxn modelId="{9792FB18-BEA2-4051-9F0A-6D2A4EAFE52E}" type="presOf" srcId="{126B447E-FE4A-40CC-B8DA-475D2215C972}" destId="{B2425986-35E1-4B30-A94D-FEA04C21C11A}" srcOrd="0" destOrd="0" presId="urn:microsoft.com/office/officeart/2005/8/layout/radial1"/>
    <dgm:cxn modelId="{9F665E92-4DE9-4618-8AB6-C62B312CD122}" type="presOf" srcId="{1FA85746-C28F-4E20-9141-7EFADAB10A46}" destId="{59A2C2A7-C91D-4BF3-8869-B6E4351C70D2}" srcOrd="0" destOrd="0" presId="urn:microsoft.com/office/officeart/2005/8/layout/radial1"/>
    <dgm:cxn modelId="{72CC14FD-823D-44BF-A5CC-CF553570FBC9}" srcId="{5F5D364B-6471-4508-98AE-04201B8B9877}" destId="{8B766395-3DA1-4250-B546-D71971EEC760}" srcOrd="0" destOrd="0" parTransId="{0E31BFB4-AAAD-490E-B1B2-0A6598FAC78C}" sibTransId="{3463261B-6011-416B-8A37-A3B5BCC0B620}"/>
    <dgm:cxn modelId="{4056F620-91CE-4D6C-8EEB-2C56A84102DA}" srcId="{8B766395-3DA1-4250-B546-D71971EEC760}" destId="{126B447E-FE4A-40CC-B8DA-475D2215C972}" srcOrd="1" destOrd="0" parTransId="{1FA85746-C28F-4E20-9141-7EFADAB10A46}" sibTransId="{F66E49A2-774A-4C61-814F-66123AE808E5}"/>
    <dgm:cxn modelId="{317AA4C6-3593-4BDC-8193-75AB5BFD3772}" type="presOf" srcId="{3500CDB9-3211-4D8F-A2E6-10EF56869748}" destId="{221F1DDA-6D81-4300-A1C1-BDB413252BF4}" srcOrd="0" destOrd="0" presId="urn:microsoft.com/office/officeart/2005/8/layout/radial1"/>
    <dgm:cxn modelId="{DAA6132E-D8E7-4021-9326-62196DD207A0}" srcId="{8B766395-3DA1-4250-B546-D71971EEC760}" destId="{23B9998A-6B46-421E-B1B1-44C0A6A473F0}" srcOrd="2" destOrd="0" parTransId="{3500CDB9-3211-4D8F-A2E6-10EF56869748}" sibTransId="{4FD3CD8B-2560-4EBB-8C9A-1968983CD148}"/>
    <dgm:cxn modelId="{E71F08CF-DBE3-4897-89F2-D912BC0F41F5}" type="presOf" srcId="{1FA85746-C28F-4E20-9141-7EFADAB10A46}" destId="{D13262D4-99F6-45C3-A1E6-9D05EC0D21AC}" srcOrd="1" destOrd="0" presId="urn:microsoft.com/office/officeart/2005/8/layout/radial1"/>
    <dgm:cxn modelId="{69A89AED-4E24-4A05-82C5-0F2E886D3DDD}" type="presOf" srcId="{23B9998A-6B46-421E-B1B1-44C0A6A473F0}" destId="{1E55A639-06A0-4A00-93FD-CE2200E05384}" srcOrd="0" destOrd="0" presId="urn:microsoft.com/office/officeart/2005/8/layout/radial1"/>
    <dgm:cxn modelId="{E551B16F-1BC7-476C-AB10-9B9433F379CA}" type="presOf" srcId="{3500CDB9-3211-4D8F-A2E6-10EF56869748}" destId="{352FAD86-F57F-4171-81AC-A8322CEAB280}" srcOrd="1" destOrd="0" presId="urn:microsoft.com/office/officeart/2005/8/layout/radial1"/>
    <dgm:cxn modelId="{F413867A-17B9-46BF-BB62-22EFF4BE99BC}" type="presOf" srcId="{8B766395-3DA1-4250-B546-D71971EEC760}" destId="{4A2F5D02-63E4-483B-B8C2-C1EE9D3AE519}" srcOrd="0" destOrd="0" presId="urn:microsoft.com/office/officeart/2005/8/layout/radial1"/>
    <dgm:cxn modelId="{A244818B-3688-4708-92E9-F1841F7111A9}" type="presOf" srcId="{2CE93024-FE92-43EC-9968-1840DAEF9BFD}" destId="{8E3E7F04-095B-4A4D-A46E-6114685FFF99}" srcOrd="1" destOrd="0" presId="urn:microsoft.com/office/officeart/2005/8/layout/radial1"/>
    <dgm:cxn modelId="{1A570A41-00CC-430F-AFE2-AF03CCFB042E}" type="presOf" srcId="{BE5F4D22-4381-4382-ACFC-212375B2DCD5}" destId="{522BDD6C-0CE0-4785-BCAB-C90C37EA113C}" srcOrd="0" destOrd="0" presId="urn:microsoft.com/office/officeart/2005/8/layout/radial1"/>
    <dgm:cxn modelId="{63A56EC7-FD1E-4718-9FE5-E0024CB0B6CE}" type="presOf" srcId="{5F5D364B-6471-4508-98AE-04201B8B9877}" destId="{4ECCDB07-039A-4E91-813D-C65E91D9E7C7}" srcOrd="0" destOrd="0" presId="urn:microsoft.com/office/officeart/2005/8/layout/radial1"/>
    <dgm:cxn modelId="{FB1645C8-7A9C-46A9-BD09-EB87D8945D30}" type="presOf" srcId="{2CE93024-FE92-43EC-9968-1840DAEF9BFD}" destId="{11E5F0C8-0734-436D-B937-09D75A1D6567}" srcOrd="0" destOrd="0" presId="urn:microsoft.com/office/officeart/2005/8/layout/radial1"/>
    <dgm:cxn modelId="{3AF5CA96-CA6A-42A8-BDA7-0582AF4F22AD}" type="presParOf" srcId="{4ECCDB07-039A-4E91-813D-C65E91D9E7C7}" destId="{4A2F5D02-63E4-483B-B8C2-C1EE9D3AE519}" srcOrd="0" destOrd="0" presId="urn:microsoft.com/office/officeart/2005/8/layout/radial1"/>
    <dgm:cxn modelId="{83A59539-2AF5-43E5-BA48-785B87B9AE8F}" type="presParOf" srcId="{4ECCDB07-039A-4E91-813D-C65E91D9E7C7}" destId="{11E5F0C8-0734-436D-B937-09D75A1D6567}" srcOrd="1" destOrd="0" presId="urn:microsoft.com/office/officeart/2005/8/layout/radial1"/>
    <dgm:cxn modelId="{DB278759-ABFA-4458-8983-E8B9D8006D29}" type="presParOf" srcId="{11E5F0C8-0734-436D-B937-09D75A1D6567}" destId="{8E3E7F04-095B-4A4D-A46E-6114685FFF99}" srcOrd="0" destOrd="0" presId="urn:microsoft.com/office/officeart/2005/8/layout/radial1"/>
    <dgm:cxn modelId="{136B5265-8901-491B-A29E-47CFBE5C93B1}" type="presParOf" srcId="{4ECCDB07-039A-4E91-813D-C65E91D9E7C7}" destId="{522BDD6C-0CE0-4785-BCAB-C90C37EA113C}" srcOrd="2" destOrd="0" presId="urn:microsoft.com/office/officeart/2005/8/layout/radial1"/>
    <dgm:cxn modelId="{FCBCB792-D4F5-4125-9DBE-C0F0465C31D7}" type="presParOf" srcId="{4ECCDB07-039A-4E91-813D-C65E91D9E7C7}" destId="{59A2C2A7-C91D-4BF3-8869-B6E4351C70D2}" srcOrd="3" destOrd="0" presId="urn:microsoft.com/office/officeart/2005/8/layout/radial1"/>
    <dgm:cxn modelId="{87E51690-3575-48C4-90B1-B86384E1648B}" type="presParOf" srcId="{59A2C2A7-C91D-4BF3-8869-B6E4351C70D2}" destId="{D13262D4-99F6-45C3-A1E6-9D05EC0D21AC}" srcOrd="0" destOrd="0" presId="urn:microsoft.com/office/officeart/2005/8/layout/radial1"/>
    <dgm:cxn modelId="{103C9035-DD14-415B-BA60-6CBFF796740A}" type="presParOf" srcId="{4ECCDB07-039A-4E91-813D-C65E91D9E7C7}" destId="{B2425986-35E1-4B30-A94D-FEA04C21C11A}" srcOrd="4" destOrd="0" presId="urn:microsoft.com/office/officeart/2005/8/layout/radial1"/>
    <dgm:cxn modelId="{EB34081D-2D59-4379-A33F-8B1C0B4E1D0D}" type="presParOf" srcId="{4ECCDB07-039A-4E91-813D-C65E91D9E7C7}" destId="{221F1DDA-6D81-4300-A1C1-BDB413252BF4}" srcOrd="5" destOrd="0" presId="urn:microsoft.com/office/officeart/2005/8/layout/radial1"/>
    <dgm:cxn modelId="{1E347C7C-4F54-4EA2-9987-40B056FDEE76}" type="presParOf" srcId="{221F1DDA-6D81-4300-A1C1-BDB413252BF4}" destId="{352FAD86-F57F-4171-81AC-A8322CEAB280}" srcOrd="0" destOrd="0" presId="urn:microsoft.com/office/officeart/2005/8/layout/radial1"/>
    <dgm:cxn modelId="{06FC8939-A6BD-4080-AF5F-A4D6C5D7FA4E}" type="presParOf" srcId="{4ECCDB07-039A-4E91-813D-C65E91D9E7C7}" destId="{1E55A639-06A0-4A00-93FD-CE2200E05384}" srcOrd="6" destOrd="0" presId="urn:microsoft.com/office/officeart/2005/8/layout/radial1"/>
  </dgm:cxnLst>
  <dgm:bg>
    <a:solidFill>
      <a:schemeClr val="bg1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Agartla Cas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066800"/>
            <a:ext cx="4082849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010400" y="1066800"/>
            <a:ext cx="4419600" cy="41549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96515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ed\Pictures\Agartla Cas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00200"/>
            <a:ext cx="6629400" cy="47344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762000"/>
            <a:ext cx="879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অভিযুক্তগণের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914400" y="1363133"/>
          <a:ext cx="10363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457200"/>
            <a:ext cx="801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৩সদস্য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ট্রাইব্যুনাল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2F5D02-63E4-483B-B8C2-C1EE9D3AE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A2F5D02-63E4-483B-B8C2-C1EE9D3AE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E5F0C8-0734-436D-B937-09D75A1D6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11E5F0C8-0734-436D-B937-09D75A1D6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2BDD6C-0CE0-4785-BCAB-C90C37EA1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22BDD6C-0CE0-4785-BCAB-C90C37EA1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A2C2A7-C91D-4BF3-8869-B6E4351C7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59A2C2A7-C91D-4BF3-8869-B6E4351C7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25986-35E1-4B30-A94D-FEA04C21C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2425986-35E1-4B30-A94D-FEA04C21C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1F1DDA-6D81-4300-A1C1-BDB413252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221F1DDA-6D81-4300-A1C1-BDB413252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5A639-06A0-4A00-93FD-CE2200E05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E55A639-06A0-4A00-93FD-CE2200E05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eed\Downloads\টমাস উইলিয়া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2209800" cy="2362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 descr="C:\Users\need\Downloads\ড আলীম আল রাজী.jpg"/>
          <p:cNvPicPr>
            <a:picLocks noChangeAspect="1" noChangeArrowheads="1"/>
          </p:cNvPicPr>
          <p:nvPr/>
        </p:nvPicPr>
        <p:blipFill>
          <a:blip r:embed="rId3"/>
          <a:srcRect l="18792" r="22148"/>
          <a:stretch>
            <a:fillRect/>
          </a:stretch>
        </p:blipFill>
        <p:spPr bwMode="auto">
          <a:xfrm>
            <a:off x="3657600" y="2438400"/>
            <a:ext cx="2209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C:\Users\need\Downloads\মওদুদ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438400"/>
            <a:ext cx="2209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3" name="Picture 5" descr="C:\Users\need\Downloads\আতাউর রহমান খান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72600" y="2362200"/>
            <a:ext cx="2133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" y="5029200"/>
            <a:ext cx="2743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টমাস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উইলিয়াম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5029200"/>
            <a:ext cx="2743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ড</a:t>
            </a:r>
            <a:r>
              <a:rPr lang="en-US" sz="2000" b="1" dirty="0" smtClean="0">
                <a:latin typeface="NikoshBAN"/>
                <a:cs typeface="NikoshBAN"/>
              </a:rPr>
              <a:t>. </a:t>
            </a:r>
            <a:r>
              <a:rPr lang="en-US" sz="2000" b="1" dirty="0" err="1" smtClean="0">
                <a:latin typeface="NikoshBAN"/>
                <a:cs typeface="NikoshBAN"/>
              </a:rPr>
              <a:t>আলীম</a:t>
            </a:r>
            <a:r>
              <a:rPr lang="en-US" sz="2000" b="1" dirty="0" smtClean="0">
                <a:latin typeface="NikoshBAN"/>
                <a:cs typeface="NikoshBAN"/>
              </a:rPr>
              <a:t> </a:t>
            </a:r>
            <a:r>
              <a:rPr lang="en-US" sz="2000" b="1" dirty="0" err="1" smtClean="0">
                <a:latin typeface="NikoshBAN"/>
                <a:cs typeface="NikoshBAN"/>
              </a:rPr>
              <a:t>আল</a:t>
            </a:r>
            <a:r>
              <a:rPr lang="en-US" sz="2000" b="1" dirty="0" smtClean="0">
                <a:latin typeface="NikoshBAN"/>
                <a:cs typeface="NikoshBAN"/>
              </a:rPr>
              <a:t> </a:t>
            </a:r>
            <a:r>
              <a:rPr lang="en-US" sz="2000" b="1" dirty="0" err="1" smtClean="0">
                <a:latin typeface="NikoshBAN"/>
                <a:cs typeface="NikoshBAN"/>
              </a:rPr>
              <a:t>রাজী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5029200"/>
            <a:ext cx="2514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মওদুদ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আহমদ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67800" y="5029200"/>
            <a:ext cx="2743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আতাউর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33401"/>
            <a:ext cx="1074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আসামিপক্ষে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ডিফেন্স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ইংল্যান্ডের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রানির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উপদেষ্টা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প্রখ্যাত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টমাস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উইলিয়াম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62000"/>
            <a:ext cx="5715000" cy="819912"/>
          </a:xfrm>
          <a:ln w="38100"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Agartla Case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0" y="1981200"/>
            <a:ext cx="48768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 descr="ঢাকা ক্যান্টনমেন্ট.jpg"/>
          <p:cNvPicPr>
            <a:picLocks noChangeAspect="1"/>
          </p:cNvPicPr>
          <p:nvPr/>
        </p:nvPicPr>
        <p:blipFill>
          <a:blip r:embed="rId3"/>
          <a:srcRect t="12000" b="12000"/>
          <a:stretch>
            <a:fillRect/>
          </a:stretch>
        </p:blipFill>
        <p:spPr>
          <a:xfrm>
            <a:off x="762000" y="1905000"/>
            <a:ext cx="4724400" cy="3819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200" y="5943600"/>
            <a:ext cx="5181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ক্যান্টনমেন্টের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5791200"/>
            <a:ext cx="5181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বিচারের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আদালত</a:t>
            </a:r>
            <a:endParaRPr lang="en-US" sz="32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ক্যান্টনমেন্ট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ed\Pictures\আগরতলা মামলার বিরূদ্ধে আন্দোলনের ছব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057400"/>
            <a:ext cx="4856389" cy="2819400"/>
          </a:xfrm>
          <a:prstGeom prst="rect">
            <a:avLst/>
          </a:prstGeom>
          <a:noFill/>
        </p:spPr>
      </p:pic>
      <p:pic>
        <p:nvPicPr>
          <p:cNvPr id="1027" name="Picture 3" descr="C:\Users\need\Pictures\আগরতলা মামলার বিরূদ্ধে আন্দোলন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0"/>
            <a:ext cx="48006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33400"/>
            <a:ext cx="1097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ষড়যন্ত্র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প্রত্যাহারের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দাবিতে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cdn.risingbd.com/media/imgAll/2017December/bg/Joha20180218080352.jpg"/>
          <p:cNvPicPr>
            <a:picLocks noChangeAspect="1" noChangeArrowheads="1"/>
          </p:cNvPicPr>
          <p:nvPr/>
        </p:nvPicPr>
        <p:blipFill>
          <a:blip r:embed="rId2" cstate="print"/>
          <a:srcRect l="16905" r="18292"/>
          <a:stretch>
            <a:fillRect/>
          </a:stretch>
        </p:blipFill>
        <p:spPr bwMode="auto">
          <a:xfrm>
            <a:off x="9296400" y="2590800"/>
            <a:ext cx="1981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Image result for à¦à¦¾à¦¤à§à¦°à¦¨à§à¦¤à¦¾ à¦à¦¸à¦¾à¦¦à§à¦à§à¦à¦¾à¦®à¦¾à¦¨"/>
          <p:cNvPicPr>
            <a:picLocks noChangeAspect="1" noChangeArrowheads="1"/>
          </p:cNvPicPr>
          <p:nvPr/>
        </p:nvPicPr>
        <p:blipFill>
          <a:blip r:embed="rId3" cstate="print"/>
          <a:srcRect l="27132" r="24031"/>
          <a:stretch>
            <a:fillRect/>
          </a:stretch>
        </p:blipFill>
        <p:spPr bwMode="auto">
          <a:xfrm>
            <a:off x="990600" y="2743200"/>
            <a:ext cx="2286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839200" y="5029200"/>
            <a:ext cx="2819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অধ্যাপক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ড</a:t>
            </a:r>
            <a:r>
              <a:rPr lang="en-US" sz="2800" b="1" dirty="0" err="1" smtClean="0">
                <a:solidFill>
                  <a:schemeClr val="tx1"/>
                </a:solidFill>
                <a:latin typeface="NikoshBAN"/>
                <a:ea typeface="Verdana" pitchFamily="34" charset="0"/>
                <a:cs typeface="NikoshBAN"/>
              </a:rPr>
              <a:t>.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শামসুজ্জোহা</a:t>
            </a:r>
            <a:endParaRPr lang="en-US" sz="28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029200"/>
            <a:ext cx="2819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ছাত্রনেতা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আসাদুজ্জামান</a:t>
            </a:r>
            <a:endParaRPr lang="en-US" sz="28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pic>
        <p:nvPicPr>
          <p:cNvPr id="1026" name="Picture 2" descr="C:\Users\need\Pictures\সার্জেন্ট জহুরুল হক.jpg"/>
          <p:cNvPicPr>
            <a:picLocks noChangeAspect="1" noChangeArrowheads="1"/>
          </p:cNvPicPr>
          <p:nvPr/>
        </p:nvPicPr>
        <p:blipFill>
          <a:blip r:embed="rId4"/>
          <a:srcRect l="24080" r="25084"/>
          <a:stretch>
            <a:fillRect/>
          </a:stretch>
        </p:blipFill>
        <p:spPr bwMode="auto">
          <a:xfrm>
            <a:off x="6477000" y="2667000"/>
            <a:ext cx="2057400" cy="2277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324600" y="5029200"/>
            <a:ext cx="2362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সার্জেন্ট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জহুরুল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হক</a:t>
            </a:r>
            <a:endParaRPr lang="en-US" sz="28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pic>
        <p:nvPicPr>
          <p:cNvPr id="15" name="Picture 4" descr="Image result for à¦à¦¿à¦¶à§à¦° à¦®à¦¤à¦¿à¦à¦°"/>
          <p:cNvPicPr>
            <a:picLocks noChangeAspect="1" noChangeArrowheads="1"/>
          </p:cNvPicPr>
          <p:nvPr/>
        </p:nvPicPr>
        <p:blipFill>
          <a:blip r:embed="rId5" cstate="print"/>
          <a:srcRect l="12755" t="20234" r="12245" b="2041"/>
          <a:stretch>
            <a:fillRect/>
          </a:stretch>
        </p:blipFill>
        <p:spPr bwMode="auto">
          <a:xfrm>
            <a:off x="3810000" y="2743200"/>
            <a:ext cx="2201518" cy="2214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657600" y="5029200"/>
            <a:ext cx="2438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মতিউর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রহমান</a:t>
            </a:r>
            <a:endParaRPr lang="en-US" sz="28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04800"/>
            <a:ext cx="10591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১৯৬৯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বিরোধী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গণআন্দোলনে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ছাত্রনেতা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আসাদুজ্জামান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মতিউর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,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সার্জেন্ট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জহুরুল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হক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রাজশাহী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বিশ্ববিদ্যালয়ের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অধ্যাপক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ড</a:t>
            </a:r>
            <a:r>
              <a:rPr lang="en-US" sz="2800" b="1" dirty="0" err="1" smtClean="0">
                <a:latin typeface="NikoshBAN"/>
                <a:ea typeface="Verdana" pitchFamily="34" charset="0"/>
                <a:cs typeface="NikoshBAN"/>
              </a:rPr>
              <a:t>.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শামসুজ্জোহা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পুলিশের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গুলিতে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নিহত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eed\Pictures\বঙ্গবন্ধু শেখ মুজিবুর রহমা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219200"/>
            <a:ext cx="48006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5029200"/>
            <a:ext cx="104394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অবশেষে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১৯৬৯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আসামি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রহমানসহ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গ্রেফতারকৃতদের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নিঃশর্ত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28600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প্রত্যাহার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eed\Pictures\আগরতলা মামলার বিরূদ্ধে আন্দোলনের ছব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86000"/>
            <a:ext cx="5030596" cy="3505200"/>
          </a:xfrm>
          <a:prstGeom prst="rect">
            <a:avLst/>
          </a:prstGeom>
          <a:noFill/>
        </p:spPr>
      </p:pic>
      <p:pic>
        <p:nvPicPr>
          <p:cNvPr id="6" name="Picture 2" descr="C:\Users\need\Pictures\St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86000"/>
            <a:ext cx="4126902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457200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90800" y="1295400"/>
            <a:ext cx="7707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gartla Cas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685800"/>
            <a:ext cx="595884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4400" y="5943600"/>
            <a:ext cx="10439400" cy="685800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strike="sngStrike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আসামি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3200" strike="sngStrik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eed\Pictures\St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676399"/>
            <a:ext cx="5257800" cy="31581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5257800"/>
            <a:ext cx="780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আসামিদের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পক্ষের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বিচারকদের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6858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67200" y="381000"/>
            <a:ext cx="32766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Shakhawat  All Certificate\1024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2514600" cy="244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29600" y="228600"/>
            <a:ext cx="2286000" cy="2681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2895600"/>
            <a:ext cx="451130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(১০ম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276600"/>
            <a:ext cx="470192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৫ম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[বাংলার ইতিহাস  (পাকিস্তান আমল)]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1৬/০৬/২০২০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88008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আসামি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আসামির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685800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219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/>
                <a:cs typeface="NikoshBAN"/>
              </a:rPr>
              <a:t>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আসামি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676400"/>
            <a:ext cx="5602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জাতিরজনক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2133600"/>
            <a:ext cx="6253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আসামির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667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৩৫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124200"/>
            <a:ext cx="551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3657600"/>
            <a:ext cx="395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উত্তরঃ-আইয়ুব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4191000"/>
            <a:ext cx="6046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800600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২২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১৯৬৯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457200"/>
            <a:ext cx="3097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0"/>
            <a:ext cx="4508500" cy="40385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34000" y="4267200"/>
            <a:ext cx="6400800" cy="20621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(২য়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ছিদ্দিকুর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সামছুজ্জোহা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609600"/>
            <a:ext cx="2177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486400" y="2286000"/>
            <a:ext cx="6019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প্রহসনমূলক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সপক্ষে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eed\Pictures\বঙ্গবন্ধু শেখ মুজিবুর রহমা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828800"/>
            <a:ext cx="54864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86200" y="609600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4495800"/>
            <a:ext cx="3276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বিমানবন্দর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4495800"/>
            <a:ext cx="3581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34400" y="4419600"/>
            <a:ext cx="2971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রাজ্যে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8" descr="C:\Users\need\Pictures\ভারতের আগরতলা বিমান বন্দ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3600450" cy="2362200"/>
          </a:xfrm>
          <a:prstGeom prst="rect">
            <a:avLst/>
          </a:prstGeom>
          <a:noFill/>
        </p:spPr>
      </p:pic>
      <p:pic>
        <p:nvPicPr>
          <p:cNvPr id="14" name="Picture 6" descr="C:\Users\need\Pictures\আগরতল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05000"/>
            <a:ext cx="3657600" cy="2362200"/>
          </a:xfrm>
          <a:prstGeom prst="rect">
            <a:avLst/>
          </a:prstGeom>
          <a:noFill/>
        </p:spPr>
      </p:pic>
      <p:pic>
        <p:nvPicPr>
          <p:cNvPr id="15" name="Picture 7" descr="C:\Users\need\Pictures\tipu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1905000"/>
            <a:ext cx="33528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43200" y="381000"/>
            <a:ext cx="6638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00" y="1295400"/>
            <a:ext cx="2895600" cy="3134230"/>
          </a:xfrm>
        </p:spPr>
      </p:pic>
      <p:sp>
        <p:nvSpPr>
          <p:cNvPr id="7" name="Rectangle 6"/>
          <p:cNvSpPr/>
          <p:nvPr/>
        </p:nvSpPr>
        <p:spPr>
          <a:xfrm>
            <a:off x="533400" y="4495800"/>
            <a:ext cx="3276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4495800"/>
            <a:ext cx="3048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need\Pictures\প্রেসিডেন্ট আইয়ুব খান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2969172" cy="3075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need\Pictures\গভর্নর মোনায়েম খান পশ্চিম পাকিস্তান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1295400"/>
            <a:ext cx="2969526" cy="3060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8534400" y="4419600"/>
            <a:ext cx="2971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মোনায়েম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81000"/>
            <a:ext cx="7996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ed\Pictures\geft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0000" r="22857"/>
          <a:stretch>
            <a:fillRect/>
          </a:stretch>
        </p:blipFill>
        <p:spPr bwMode="auto">
          <a:xfrm>
            <a:off x="533400" y="2209800"/>
            <a:ext cx="3200400" cy="2971800"/>
          </a:xfrm>
          <a:prstGeom prst="rect">
            <a:avLst/>
          </a:prstGeom>
          <a:noFill/>
        </p:spPr>
      </p:pic>
      <p:pic>
        <p:nvPicPr>
          <p:cNvPr id="7" name="Content Placeholder 5" descr="Ad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2209800"/>
            <a:ext cx="3729696" cy="2895600"/>
          </a:xfrm>
          <a:prstGeom prst="rect">
            <a:avLst/>
          </a:prstGeom>
        </p:spPr>
      </p:pic>
      <p:pic>
        <p:nvPicPr>
          <p:cNvPr id="1026" name="Picture 2" descr="C:\Users\need\Pictures\Agartla Case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209800"/>
            <a:ext cx="3429000" cy="2895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457200"/>
            <a:ext cx="9185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867400"/>
            <a:ext cx="1056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গ্রেফতারের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২য়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কারাগার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৩য়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আদালতের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পেরেছি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1219200"/>
            <a:ext cx="6288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মামলা</a:t>
            </a:r>
            <a:endParaRPr lang="en-US" sz="5400" b="1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need\Pictures\Agartla C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590800"/>
            <a:ext cx="5491046" cy="2942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685800"/>
            <a:ext cx="1625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600200"/>
            <a:ext cx="880241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আসামির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আগরতলা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মামলা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বলতে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;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প্রত্যাহারের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91200" y="26670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3124200" y="838200"/>
            <a:ext cx="6272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ed\Pictures\BB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5308" y="1219201"/>
            <a:ext cx="4057092" cy="4191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29000" y="533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মামলার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আসামিঃ</a:t>
            </a:r>
            <a:endParaRPr lang="en-US" sz="3200" strike="sngStrik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29000" y="5562600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জাতিরজনক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</TotalTime>
  <Words>551</Words>
  <Application>Microsoft Office PowerPoint</Application>
  <PresentationFormat>Custom</PresentationFormat>
  <Paragraphs>91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আগরতলা মামলার বিচার প্রক্রিয়া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443</cp:revision>
  <dcterms:created xsi:type="dcterms:W3CDTF">2020-01-13T03:23:51Z</dcterms:created>
  <dcterms:modified xsi:type="dcterms:W3CDTF">2020-06-19T18:03:23Z</dcterms:modified>
</cp:coreProperties>
</file>