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5" r:id="rId13"/>
    <p:sldId id="275" r:id="rId14"/>
    <p:sldId id="270" r:id="rId15"/>
    <p:sldId id="276" r:id="rId16"/>
    <p:sldId id="278" r:id="rId17"/>
    <p:sldId id="279" r:id="rId18"/>
    <p:sldId id="282" r:id="rId19"/>
    <p:sldId id="271" r:id="rId20"/>
    <p:sldId id="273" r:id="rId21"/>
    <p:sldId id="280" r:id="rId22"/>
    <p:sldId id="281" r:id="rId23"/>
    <p:sldId id="27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792" userDrawn="1">
          <p15:clr>
            <a:srgbClr val="A4A3A4"/>
          </p15:clr>
        </p15:guide>
        <p15:guide id="3" orient="horz" pos="2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8" y="72"/>
      </p:cViewPr>
      <p:guideLst>
        <p:guide orient="horz" pos="2064"/>
        <p:guide pos="3792"/>
        <p:guide orient="horz"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বাংলাদেশে কোভিড-১৯ শনাক্ত লেখচিত্র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শনাক্ত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০৮ মার্চ, ২০২০</c:v>
                </c:pt>
                <c:pt idx="1">
                  <c:v>০৮ এপ্রিল,২০২০</c:v>
                </c:pt>
                <c:pt idx="2">
                  <c:v>০৮ মে, ২০২০</c:v>
                </c:pt>
                <c:pt idx="3">
                  <c:v>০৮ জুন, ২০২০</c:v>
                </c:pt>
              </c:strCache>
            </c:strRef>
          </c:cat>
          <c:val>
            <c:numRef>
              <c:f>Sheet1!$B$2:$B$5</c:f>
              <c:numCache>
                <c:formatCode>[$-5000445]0</c:formatCode>
                <c:ptCount val="4"/>
                <c:pt idx="0">
                  <c:v>3</c:v>
                </c:pt>
                <c:pt idx="1">
                  <c:v>218</c:v>
                </c:pt>
                <c:pt idx="2">
                  <c:v>13134</c:v>
                </c:pt>
                <c:pt idx="3">
                  <c:v>68504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7-4A6D-BFA7-8C9341B469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০৮ মার্চ, ২০২০</c:v>
                </c:pt>
                <c:pt idx="1">
                  <c:v>০৮ এপ্রিল,২০২০</c:v>
                </c:pt>
                <c:pt idx="2">
                  <c:v>০৮ মে, ২০২০</c:v>
                </c:pt>
                <c:pt idx="3">
                  <c:v>০৮ জুন, ২০২০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E97-4A6D-BFA7-8C9341B469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০৮ মার্চ, ২০২০</c:v>
                </c:pt>
                <c:pt idx="1">
                  <c:v>০৮ এপ্রিল,২০২০</c:v>
                </c:pt>
                <c:pt idx="2">
                  <c:v>০৮ মে, ২০২০</c:v>
                </c:pt>
                <c:pt idx="3">
                  <c:v>০৮ জুন, ২০২০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E97-4A6D-BFA7-8C9341B469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5563040"/>
        <c:axId val="135563432"/>
      </c:barChart>
      <c:catAx>
        <c:axId val="1355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63432"/>
        <c:crosses val="autoZero"/>
        <c:auto val="1"/>
        <c:lblAlgn val="ctr"/>
        <c:lblOffset val="100"/>
        <c:noMultiLvlLbl val="0"/>
      </c:catAx>
      <c:valAx>
        <c:axId val="13556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[$-500044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6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49529-5105-48BB-B53F-AA36A545E2E3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873BA-E42E-41CA-9F7C-CE7D38478C5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প্রবনতা</a:t>
          </a:r>
          <a:endParaRPr lang="en-US" dirty="0"/>
        </a:p>
      </dgm:t>
    </dgm:pt>
    <dgm:pt modelId="{ECC4E333-0502-4A27-B869-ACB0AA013575}" type="parTrans" cxnId="{0EFC741B-FAFC-4FB6-A750-C1F1F7BA1B0F}">
      <dgm:prSet/>
      <dgm:spPr/>
      <dgm:t>
        <a:bodyPr/>
        <a:lstStyle/>
        <a:p>
          <a:endParaRPr lang="en-US"/>
        </a:p>
      </dgm:t>
    </dgm:pt>
    <dgm:pt modelId="{936C6926-E12E-43DA-8F63-D2C02D183E8A}" type="sibTrans" cxnId="{0EFC741B-FAFC-4FB6-A750-C1F1F7BA1B0F}">
      <dgm:prSet/>
      <dgm:spPr/>
      <dgm:t>
        <a:bodyPr/>
        <a:lstStyle/>
        <a:p>
          <a:endParaRPr lang="en-US"/>
        </a:p>
      </dgm:t>
    </dgm:pt>
    <dgm:pt modelId="{BBF891B7-833D-408C-A567-95F19768F2AE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ক)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endParaRPr lang="en-US" dirty="0"/>
        </a:p>
      </dgm:t>
    </dgm:pt>
    <dgm:pt modelId="{31502A7D-0147-4AA1-9E43-04AE0F9E23CC}" type="parTrans" cxnId="{422A1B6D-0B25-4A63-ACC8-646256752333}">
      <dgm:prSet/>
      <dgm:spPr/>
      <dgm:t>
        <a:bodyPr/>
        <a:lstStyle/>
        <a:p>
          <a:endParaRPr lang="en-US"/>
        </a:p>
      </dgm:t>
    </dgm:pt>
    <dgm:pt modelId="{122B9A49-B333-4FF8-A8B5-76632CF25F97}" type="sibTrans" cxnId="{422A1B6D-0B25-4A63-ACC8-646256752333}">
      <dgm:prSet/>
      <dgm:spPr/>
      <dgm:t>
        <a:bodyPr/>
        <a:lstStyle/>
        <a:p>
          <a:endParaRPr lang="en-US"/>
        </a:p>
      </dgm:t>
    </dgm:pt>
    <dgm:pt modelId="{9B3153A3-A522-4F72-9BFB-D111AACCFF82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খ)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মধ্যক</a:t>
          </a:r>
          <a:endParaRPr lang="en-US" dirty="0"/>
        </a:p>
      </dgm:t>
    </dgm:pt>
    <dgm:pt modelId="{B7151900-D753-4479-9C2B-F244850A8032}" type="parTrans" cxnId="{AE7781BA-8C15-480D-AB3A-3BF40E7C7B39}">
      <dgm:prSet/>
      <dgm:spPr/>
      <dgm:t>
        <a:bodyPr/>
        <a:lstStyle/>
        <a:p>
          <a:endParaRPr lang="en-US"/>
        </a:p>
      </dgm:t>
    </dgm:pt>
    <dgm:pt modelId="{A5EA98D3-AC6A-46C9-BE90-D69D8FEB4785}" type="sibTrans" cxnId="{AE7781BA-8C15-480D-AB3A-3BF40E7C7B39}">
      <dgm:prSet/>
      <dgm:spPr/>
      <dgm:t>
        <a:bodyPr/>
        <a:lstStyle/>
        <a:p>
          <a:endParaRPr lang="en-US"/>
        </a:p>
      </dgm:t>
    </dgm:pt>
    <dgm:pt modelId="{B68776BF-D332-4697-9E20-C45801A33D26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গ)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প্রচুরক</a:t>
          </a:r>
          <a:endParaRPr lang="en-US" dirty="0"/>
        </a:p>
      </dgm:t>
    </dgm:pt>
    <dgm:pt modelId="{60BA794B-8975-4773-B999-20F6E03B4E68}" type="parTrans" cxnId="{74447CC1-531B-437A-BCAE-F6FDC95C85B8}">
      <dgm:prSet/>
      <dgm:spPr/>
      <dgm:t>
        <a:bodyPr/>
        <a:lstStyle/>
        <a:p>
          <a:endParaRPr lang="en-US"/>
        </a:p>
      </dgm:t>
    </dgm:pt>
    <dgm:pt modelId="{A31E1DF9-2944-4790-855E-2EB9BB859343}" type="sibTrans" cxnId="{74447CC1-531B-437A-BCAE-F6FDC95C85B8}">
      <dgm:prSet/>
      <dgm:spPr/>
      <dgm:t>
        <a:bodyPr/>
        <a:lstStyle/>
        <a:p>
          <a:endParaRPr lang="en-US"/>
        </a:p>
      </dgm:t>
    </dgm:pt>
    <dgm:pt modelId="{961B03EA-0502-4017-8CE0-498A686DC56F}" type="pres">
      <dgm:prSet presAssocID="{8B249529-5105-48BB-B53F-AA36A545E2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718D22-317F-47B6-90EC-6FD8ED79AD0F}" type="pres">
      <dgm:prSet presAssocID="{5FC873BA-E42E-41CA-9F7C-CE7D38478C52}" presName="hierRoot1" presStyleCnt="0">
        <dgm:presLayoutVars>
          <dgm:hierBranch val="init"/>
        </dgm:presLayoutVars>
      </dgm:prSet>
      <dgm:spPr/>
    </dgm:pt>
    <dgm:pt modelId="{8A055ABD-59CA-409D-9550-64AB77662EA7}" type="pres">
      <dgm:prSet presAssocID="{5FC873BA-E42E-41CA-9F7C-CE7D38478C52}" presName="rootComposite1" presStyleCnt="0"/>
      <dgm:spPr/>
    </dgm:pt>
    <dgm:pt modelId="{7C4A1768-393D-4F6E-9F08-F6FF96C74794}" type="pres">
      <dgm:prSet presAssocID="{5FC873BA-E42E-41CA-9F7C-CE7D38478C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E93E2F-95F1-494E-AEBD-11DD211D7013}" type="pres">
      <dgm:prSet presAssocID="{5FC873BA-E42E-41CA-9F7C-CE7D38478C5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9D4DC1-7D90-4071-AA5A-D39363DC95DB}" type="pres">
      <dgm:prSet presAssocID="{5FC873BA-E42E-41CA-9F7C-CE7D38478C52}" presName="hierChild2" presStyleCnt="0"/>
      <dgm:spPr/>
    </dgm:pt>
    <dgm:pt modelId="{BFA1C393-2C3B-490C-8D3B-1B1FC61744F6}" type="pres">
      <dgm:prSet presAssocID="{31502A7D-0147-4AA1-9E43-04AE0F9E23C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7113B0E-77A3-47C3-A587-543ED735A20C}" type="pres">
      <dgm:prSet presAssocID="{BBF891B7-833D-408C-A567-95F19768F2AE}" presName="hierRoot2" presStyleCnt="0">
        <dgm:presLayoutVars>
          <dgm:hierBranch val="init"/>
        </dgm:presLayoutVars>
      </dgm:prSet>
      <dgm:spPr/>
    </dgm:pt>
    <dgm:pt modelId="{72DF2C90-67CC-4291-BB68-49E8FECCFF2B}" type="pres">
      <dgm:prSet presAssocID="{BBF891B7-833D-408C-A567-95F19768F2AE}" presName="rootComposite" presStyleCnt="0"/>
      <dgm:spPr/>
    </dgm:pt>
    <dgm:pt modelId="{7C08A09E-7740-4E11-8462-EC14F34BA97B}" type="pres">
      <dgm:prSet presAssocID="{BBF891B7-833D-408C-A567-95F19768F2A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6DDC4C-2CDA-4601-8751-AFAEB1FAA4F0}" type="pres">
      <dgm:prSet presAssocID="{BBF891B7-833D-408C-A567-95F19768F2AE}" presName="rootConnector" presStyleLbl="node2" presStyleIdx="0" presStyleCnt="3"/>
      <dgm:spPr/>
      <dgm:t>
        <a:bodyPr/>
        <a:lstStyle/>
        <a:p>
          <a:endParaRPr lang="en-US"/>
        </a:p>
      </dgm:t>
    </dgm:pt>
    <dgm:pt modelId="{91D54746-F383-4C93-B71E-5CDB0B7C522D}" type="pres">
      <dgm:prSet presAssocID="{BBF891B7-833D-408C-A567-95F19768F2AE}" presName="hierChild4" presStyleCnt="0"/>
      <dgm:spPr/>
    </dgm:pt>
    <dgm:pt modelId="{7D49113C-6F75-40AB-A561-E35E2BE62C3C}" type="pres">
      <dgm:prSet presAssocID="{BBF891B7-833D-408C-A567-95F19768F2AE}" presName="hierChild5" presStyleCnt="0"/>
      <dgm:spPr/>
    </dgm:pt>
    <dgm:pt modelId="{60DC19BE-DE34-41B4-943A-8828A1F8ACA9}" type="pres">
      <dgm:prSet presAssocID="{B7151900-D753-4479-9C2B-F244850A803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6091F66-EB00-43A3-9C7E-D465B995D889}" type="pres">
      <dgm:prSet presAssocID="{9B3153A3-A522-4F72-9BFB-D111AACCFF82}" presName="hierRoot2" presStyleCnt="0">
        <dgm:presLayoutVars>
          <dgm:hierBranch val="init"/>
        </dgm:presLayoutVars>
      </dgm:prSet>
      <dgm:spPr/>
    </dgm:pt>
    <dgm:pt modelId="{524626AF-D24D-4A3D-8A0A-43044D7858D6}" type="pres">
      <dgm:prSet presAssocID="{9B3153A3-A522-4F72-9BFB-D111AACCFF82}" presName="rootComposite" presStyleCnt="0"/>
      <dgm:spPr/>
    </dgm:pt>
    <dgm:pt modelId="{49B20069-1DE3-4BA3-BB4D-6EB4F6C2560A}" type="pres">
      <dgm:prSet presAssocID="{9B3153A3-A522-4F72-9BFB-D111AACCFF8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021AC6-CABB-4950-BFF9-DC6A6985193D}" type="pres">
      <dgm:prSet presAssocID="{9B3153A3-A522-4F72-9BFB-D111AACCFF82}" presName="rootConnector" presStyleLbl="node2" presStyleIdx="1" presStyleCnt="3"/>
      <dgm:spPr/>
      <dgm:t>
        <a:bodyPr/>
        <a:lstStyle/>
        <a:p>
          <a:endParaRPr lang="en-US"/>
        </a:p>
      </dgm:t>
    </dgm:pt>
    <dgm:pt modelId="{8AB80946-CF8E-4E82-AE0D-0ABC2F703973}" type="pres">
      <dgm:prSet presAssocID="{9B3153A3-A522-4F72-9BFB-D111AACCFF82}" presName="hierChild4" presStyleCnt="0"/>
      <dgm:spPr/>
    </dgm:pt>
    <dgm:pt modelId="{A2A52A47-5F70-42E4-AF92-455BB8FD5E79}" type="pres">
      <dgm:prSet presAssocID="{9B3153A3-A522-4F72-9BFB-D111AACCFF82}" presName="hierChild5" presStyleCnt="0"/>
      <dgm:spPr/>
    </dgm:pt>
    <dgm:pt modelId="{3DBC7B69-16EB-414D-B6DD-7D09F69231DF}" type="pres">
      <dgm:prSet presAssocID="{60BA794B-8975-4773-B999-20F6E03B4E6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A6912DD-51FB-4759-B8B3-725EC48A7170}" type="pres">
      <dgm:prSet presAssocID="{B68776BF-D332-4697-9E20-C45801A33D26}" presName="hierRoot2" presStyleCnt="0">
        <dgm:presLayoutVars>
          <dgm:hierBranch val="init"/>
        </dgm:presLayoutVars>
      </dgm:prSet>
      <dgm:spPr/>
    </dgm:pt>
    <dgm:pt modelId="{D559EAF5-78CF-4F10-8704-7D34A34E6027}" type="pres">
      <dgm:prSet presAssocID="{B68776BF-D332-4697-9E20-C45801A33D26}" presName="rootComposite" presStyleCnt="0"/>
      <dgm:spPr/>
    </dgm:pt>
    <dgm:pt modelId="{BC7CE6F3-79D2-41D8-A31B-5EEEB027AD93}" type="pres">
      <dgm:prSet presAssocID="{B68776BF-D332-4697-9E20-C45801A33D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40452-2CFD-481B-B7B3-CF939413DE1F}" type="pres">
      <dgm:prSet presAssocID="{B68776BF-D332-4697-9E20-C45801A33D26}" presName="rootConnector" presStyleLbl="node2" presStyleIdx="2" presStyleCnt="3"/>
      <dgm:spPr/>
      <dgm:t>
        <a:bodyPr/>
        <a:lstStyle/>
        <a:p>
          <a:endParaRPr lang="en-US"/>
        </a:p>
      </dgm:t>
    </dgm:pt>
    <dgm:pt modelId="{CEE0D654-9472-4AE0-B16A-CBA76BFC2F0D}" type="pres">
      <dgm:prSet presAssocID="{B68776BF-D332-4697-9E20-C45801A33D26}" presName="hierChild4" presStyleCnt="0"/>
      <dgm:spPr/>
    </dgm:pt>
    <dgm:pt modelId="{0C21F094-4B4F-4790-98EA-347787DA8051}" type="pres">
      <dgm:prSet presAssocID="{B68776BF-D332-4697-9E20-C45801A33D26}" presName="hierChild5" presStyleCnt="0"/>
      <dgm:spPr/>
    </dgm:pt>
    <dgm:pt modelId="{9512F1D0-42CC-4054-86E4-8441B2681BB3}" type="pres">
      <dgm:prSet presAssocID="{5FC873BA-E42E-41CA-9F7C-CE7D38478C52}" presName="hierChild3" presStyleCnt="0"/>
      <dgm:spPr/>
    </dgm:pt>
  </dgm:ptLst>
  <dgm:cxnLst>
    <dgm:cxn modelId="{D24A0515-C35D-40B5-A947-5E850B0C35C7}" type="presOf" srcId="{B68776BF-D332-4697-9E20-C45801A33D26}" destId="{BC7CE6F3-79D2-41D8-A31B-5EEEB027AD93}" srcOrd="0" destOrd="0" presId="urn:microsoft.com/office/officeart/2005/8/layout/orgChart1"/>
    <dgm:cxn modelId="{497678C5-462A-4A06-BFF7-27D805572E7F}" type="presOf" srcId="{B68776BF-D332-4697-9E20-C45801A33D26}" destId="{B8940452-2CFD-481B-B7B3-CF939413DE1F}" srcOrd="1" destOrd="0" presId="urn:microsoft.com/office/officeart/2005/8/layout/orgChart1"/>
    <dgm:cxn modelId="{6F382F78-829E-4545-A1B9-F0D4B41690D3}" type="presOf" srcId="{9B3153A3-A522-4F72-9BFB-D111AACCFF82}" destId="{12021AC6-CABB-4950-BFF9-DC6A6985193D}" srcOrd="1" destOrd="0" presId="urn:microsoft.com/office/officeart/2005/8/layout/orgChart1"/>
    <dgm:cxn modelId="{1A722D8F-0D17-4968-90D1-B9A1CAA1901D}" type="presOf" srcId="{60BA794B-8975-4773-B999-20F6E03B4E68}" destId="{3DBC7B69-16EB-414D-B6DD-7D09F69231DF}" srcOrd="0" destOrd="0" presId="urn:microsoft.com/office/officeart/2005/8/layout/orgChart1"/>
    <dgm:cxn modelId="{4298FE54-BFE0-4D26-BB87-45A3ED911FD7}" type="presOf" srcId="{9B3153A3-A522-4F72-9BFB-D111AACCFF82}" destId="{49B20069-1DE3-4BA3-BB4D-6EB4F6C2560A}" srcOrd="0" destOrd="0" presId="urn:microsoft.com/office/officeart/2005/8/layout/orgChart1"/>
    <dgm:cxn modelId="{CAA95198-59FF-4AD0-819A-662F57471C61}" type="presOf" srcId="{B7151900-D753-4479-9C2B-F244850A8032}" destId="{60DC19BE-DE34-41B4-943A-8828A1F8ACA9}" srcOrd="0" destOrd="0" presId="urn:microsoft.com/office/officeart/2005/8/layout/orgChart1"/>
    <dgm:cxn modelId="{74447CC1-531B-437A-BCAE-F6FDC95C85B8}" srcId="{5FC873BA-E42E-41CA-9F7C-CE7D38478C52}" destId="{B68776BF-D332-4697-9E20-C45801A33D26}" srcOrd="2" destOrd="0" parTransId="{60BA794B-8975-4773-B999-20F6E03B4E68}" sibTransId="{A31E1DF9-2944-4790-855E-2EB9BB859343}"/>
    <dgm:cxn modelId="{CDB54BD5-C309-403F-806C-78B62F2A760D}" type="presOf" srcId="{BBF891B7-833D-408C-A567-95F19768F2AE}" destId="{7C08A09E-7740-4E11-8462-EC14F34BA97B}" srcOrd="0" destOrd="0" presId="urn:microsoft.com/office/officeart/2005/8/layout/orgChart1"/>
    <dgm:cxn modelId="{91958323-236B-493B-A891-FCA8E11207F9}" type="presOf" srcId="{5FC873BA-E42E-41CA-9F7C-CE7D38478C52}" destId="{F1E93E2F-95F1-494E-AEBD-11DD211D7013}" srcOrd="1" destOrd="0" presId="urn:microsoft.com/office/officeart/2005/8/layout/orgChart1"/>
    <dgm:cxn modelId="{422A1B6D-0B25-4A63-ACC8-646256752333}" srcId="{5FC873BA-E42E-41CA-9F7C-CE7D38478C52}" destId="{BBF891B7-833D-408C-A567-95F19768F2AE}" srcOrd="0" destOrd="0" parTransId="{31502A7D-0147-4AA1-9E43-04AE0F9E23CC}" sibTransId="{122B9A49-B333-4FF8-A8B5-76632CF25F97}"/>
    <dgm:cxn modelId="{0EFC741B-FAFC-4FB6-A750-C1F1F7BA1B0F}" srcId="{8B249529-5105-48BB-B53F-AA36A545E2E3}" destId="{5FC873BA-E42E-41CA-9F7C-CE7D38478C52}" srcOrd="0" destOrd="0" parTransId="{ECC4E333-0502-4A27-B869-ACB0AA013575}" sibTransId="{936C6926-E12E-43DA-8F63-D2C02D183E8A}"/>
    <dgm:cxn modelId="{F3B83684-398A-45D7-857A-7930FB7938DB}" type="presOf" srcId="{5FC873BA-E42E-41CA-9F7C-CE7D38478C52}" destId="{7C4A1768-393D-4F6E-9F08-F6FF96C74794}" srcOrd="0" destOrd="0" presId="urn:microsoft.com/office/officeart/2005/8/layout/orgChart1"/>
    <dgm:cxn modelId="{364AED4C-5FE4-418D-97B7-7FBFDF9073E0}" type="presOf" srcId="{31502A7D-0147-4AA1-9E43-04AE0F9E23CC}" destId="{BFA1C393-2C3B-490C-8D3B-1B1FC61744F6}" srcOrd="0" destOrd="0" presId="urn:microsoft.com/office/officeart/2005/8/layout/orgChart1"/>
    <dgm:cxn modelId="{E4F4A636-1C6C-410F-9E95-546A37FD4EC9}" type="presOf" srcId="{8B249529-5105-48BB-B53F-AA36A545E2E3}" destId="{961B03EA-0502-4017-8CE0-498A686DC56F}" srcOrd="0" destOrd="0" presId="urn:microsoft.com/office/officeart/2005/8/layout/orgChart1"/>
    <dgm:cxn modelId="{AE7781BA-8C15-480D-AB3A-3BF40E7C7B39}" srcId="{5FC873BA-E42E-41CA-9F7C-CE7D38478C52}" destId="{9B3153A3-A522-4F72-9BFB-D111AACCFF82}" srcOrd="1" destOrd="0" parTransId="{B7151900-D753-4479-9C2B-F244850A8032}" sibTransId="{A5EA98D3-AC6A-46C9-BE90-D69D8FEB4785}"/>
    <dgm:cxn modelId="{76EBF791-E9A9-4CD4-9FE5-16D7B7451630}" type="presOf" srcId="{BBF891B7-833D-408C-A567-95F19768F2AE}" destId="{716DDC4C-2CDA-4601-8751-AFAEB1FAA4F0}" srcOrd="1" destOrd="0" presId="urn:microsoft.com/office/officeart/2005/8/layout/orgChart1"/>
    <dgm:cxn modelId="{2CB5E763-D0CE-4C8D-BF41-7F614189CBBE}" type="presParOf" srcId="{961B03EA-0502-4017-8CE0-498A686DC56F}" destId="{A6718D22-317F-47B6-90EC-6FD8ED79AD0F}" srcOrd="0" destOrd="0" presId="urn:microsoft.com/office/officeart/2005/8/layout/orgChart1"/>
    <dgm:cxn modelId="{CF6B1DFF-6B91-41BB-88C6-EC179DD40CD1}" type="presParOf" srcId="{A6718D22-317F-47B6-90EC-6FD8ED79AD0F}" destId="{8A055ABD-59CA-409D-9550-64AB77662EA7}" srcOrd="0" destOrd="0" presId="urn:microsoft.com/office/officeart/2005/8/layout/orgChart1"/>
    <dgm:cxn modelId="{1E779FA7-7961-4064-920F-D04EDCE3899D}" type="presParOf" srcId="{8A055ABD-59CA-409D-9550-64AB77662EA7}" destId="{7C4A1768-393D-4F6E-9F08-F6FF96C74794}" srcOrd="0" destOrd="0" presId="urn:microsoft.com/office/officeart/2005/8/layout/orgChart1"/>
    <dgm:cxn modelId="{B9ADC786-22D7-49FC-8256-9375FF4A8AE5}" type="presParOf" srcId="{8A055ABD-59CA-409D-9550-64AB77662EA7}" destId="{F1E93E2F-95F1-494E-AEBD-11DD211D7013}" srcOrd="1" destOrd="0" presId="urn:microsoft.com/office/officeart/2005/8/layout/orgChart1"/>
    <dgm:cxn modelId="{85F138DF-72A3-4F26-AC7D-441143A6FD0A}" type="presParOf" srcId="{A6718D22-317F-47B6-90EC-6FD8ED79AD0F}" destId="{C79D4DC1-7D90-4071-AA5A-D39363DC95DB}" srcOrd="1" destOrd="0" presId="urn:microsoft.com/office/officeart/2005/8/layout/orgChart1"/>
    <dgm:cxn modelId="{CA5F5694-D8D0-4766-909F-DECA978DE49A}" type="presParOf" srcId="{C79D4DC1-7D90-4071-AA5A-D39363DC95DB}" destId="{BFA1C393-2C3B-490C-8D3B-1B1FC61744F6}" srcOrd="0" destOrd="0" presId="urn:microsoft.com/office/officeart/2005/8/layout/orgChart1"/>
    <dgm:cxn modelId="{2EA34482-49B6-4F7D-9D6C-3DEFBE5FAE5E}" type="presParOf" srcId="{C79D4DC1-7D90-4071-AA5A-D39363DC95DB}" destId="{87113B0E-77A3-47C3-A587-543ED735A20C}" srcOrd="1" destOrd="0" presId="urn:microsoft.com/office/officeart/2005/8/layout/orgChart1"/>
    <dgm:cxn modelId="{EA204128-7E8F-43C1-9468-6D2DED2B60C8}" type="presParOf" srcId="{87113B0E-77A3-47C3-A587-543ED735A20C}" destId="{72DF2C90-67CC-4291-BB68-49E8FECCFF2B}" srcOrd="0" destOrd="0" presId="urn:microsoft.com/office/officeart/2005/8/layout/orgChart1"/>
    <dgm:cxn modelId="{9392AFBF-1E9C-4450-9E2F-ABEAF9A993E3}" type="presParOf" srcId="{72DF2C90-67CC-4291-BB68-49E8FECCFF2B}" destId="{7C08A09E-7740-4E11-8462-EC14F34BA97B}" srcOrd="0" destOrd="0" presId="urn:microsoft.com/office/officeart/2005/8/layout/orgChart1"/>
    <dgm:cxn modelId="{4F0F77B6-1B84-43CE-B5FF-517B34DA5CCE}" type="presParOf" srcId="{72DF2C90-67CC-4291-BB68-49E8FECCFF2B}" destId="{716DDC4C-2CDA-4601-8751-AFAEB1FAA4F0}" srcOrd="1" destOrd="0" presId="urn:microsoft.com/office/officeart/2005/8/layout/orgChart1"/>
    <dgm:cxn modelId="{C9263A0E-9B03-4558-9194-7D6B7D1DD26F}" type="presParOf" srcId="{87113B0E-77A3-47C3-A587-543ED735A20C}" destId="{91D54746-F383-4C93-B71E-5CDB0B7C522D}" srcOrd="1" destOrd="0" presId="urn:microsoft.com/office/officeart/2005/8/layout/orgChart1"/>
    <dgm:cxn modelId="{FBA05124-A427-42B3-AACB-58C0226BEF2B}" type="presParOf" srcId="{87113B0E-77A3-47C3-A587-543ED735A20C}" destId="{7D49113C-6F75-40AB-A561-E35E2BE62C3C}" srcOrd="2" destOrd="0" presId="urn:microsoft.com/office/officeart/2005/8/layout/orgChart1"/>
    <dgm:cxn modelId="{8B476C03-3976-4E91-8A57-FE4907AB45C4}" type="presParOf" srcId="{C79D4DC1-7D90-4071-AA5A-D39363DC95DB}" destId="{60DC19BE-DE34-41B4-943A-8828A1F8ACA9}" srcOrd="2" destOrd="0" presId="urn:microsoft.com/office/officeart/2005/8/layout/orgChart1"/>
    <dgm:cxn modelId="{1F6266FE-7568-4C7F-AFDB-D5F9E62FEB47}" type="presParOf" srcId="{C79D4DC1-7D90-4071-AA5A-D39363DC95DB}" destId="{E6091F66-EB00-43A3-9C7E-D465B995D889}" srcOrd="3" destOrd="0" presId="urn:microsoft.com/office/officeart/2005/8/layout/orgChart1"/>
    <dgm:cxn modelId="{FB2C2E49-9F00-492D-B1A5-C09EBF42AEB5}" type="presParOf" srcId="{E6091F66-EB00-43A3-9C7E-D465B995D889}" destId="{524626AF-D24D-4A3D-8A0A-43044D7858D6}" srcOrd="0" destOrd="0" presId="urn:microsoft.com/office/officeart/2005/8/layout/orgChart1"/>
    <dgm:cxn modelId="{B4EF8A83-1201-42B7-B954-460EF84B9393}" type="presParOf" srcId="{524626AF-D24D-4A3D-8A0A-43044D7858D6}" destId="{49B20069-1DE3-4BA3-BB4D-6EB4F6C2560A}" srcOrd="0" destOrd="0" presId="urn:microsoft.com/office/officeart/2005/8/layout/orgChart1"/>
    <dgm:cxn modelId="{C851FF95-DA3A-4883-85BA-31DCC66F9E25}" type="presParOf" srcId="{524626AF-D24D-4A3D-8A0A-43044D7858D6}" destId="{12021AC6-CABB-4950-BFF9-DC6A6985193D}" srcOrd="1" destOrd="0" presId="urn:microsoft.com/office/officeart/2005/8/layout/orgChart1"/>
    <dgm:cxn modelId="{A7A35A8C-DAD9-4C9E-8D00-220AA2BD4446}" type="presParOf" srcId="{E6091F66-EB00-43A3-9C7E-D465B995D889}" destId="{8AB80946-CF8E-4E82-AE0D-0ABC2F703973}" srcOrd="1" destOrd="0" presId="urn:microsoft.com/office/officeart/2005/8/layout/orgChart1"/>
    <dgm:cxn modelId="{462E1D8E-24A8-4046-9D06-F41325D1994C}" type="presParOf" srcId="{E6091F66-EB00-43A3-9C7E-D465B995D889}" destId="{A2A52A47-5F70-42E4-AF92-455BB8FD5E79}" srcOrd="2" destOrd="0" presId="urn:microsoft.com/office/officeart/2005/8/layout/orgChart1"/>
    <dgm:cxn modelId="{6CB3D648-A24D-4FD9-ACA0-88B2EC170649}" type="presParOf" srcId="{C79D4DC1-7D90-4071-AA5A-D39363DC95DB}" destId="{3DBC7B69-16EB-414D-B6DD-7D09F69231DF}" srcOrd="4" destOrd="0" presId="urn:microsoft.com/office/officeart/2005/8/layout/orgChart1"/>
    <dgm:cxn modelId="{25351FF1-3AAB-400A-B047-E80DC6EC6BFC}" type="presParOf" srcId="{C79D4DC1-7D90-4071-AA5A-D39363DC95DB}" destId="{EA6912DD-51FB-4759-B8B3-725EC48A7170}" srcOrd="5" destOrd="0" presId="urn:microsoft.com/office/officeart/2005/8/layout/orgChart1"/>
    <dgm:cxn modelId="{959DCE01-1F28-412F-8663-886DCB3F704E}" type="presParOf" srcId="{EA6912DD-51FB-4759-B8B3-725EC48A7170}" destId="{D559EAF5-78CF-4F10-8704-7D34A34E6027}" srcOrd="0" destOrd="0" presId="urn:microsoft.com/office/officeart/2005/8/layout/orgChart1"/>
    <dgm:cxn modelId="{C2079160-485E-4932-8A68-20BBE30D7905}" type="presParOf" srcId="{D559EAF5-78CF-4F10-8704-7D34A34E6027}" destId="{BC7CE6F3-79D2-41D8-A31B-5EEEB027AD93}" srcOrd="0" destOrd="0" presId="urn:microsoft.com/office/officeart/2005/8/layout/orgChart1"/>
    <dgm:cxn modelId="{5AE8CC39-C494-4FD9-864D-1653B9CE81D0}" type="presParOf" srcId="{D559EAF5-78CF-4F10-8704-7D34A34E6027}" destId="{B8940452-2CFD-481B-B7B3-CF939413DE1F}" srcOrd="1" destOrd="0" presId="urn:microsoft.com/office/officeart/2005/8/layout/orgChart1"/>
    <dgm:cxn modelId="{F3D0AAF4-C7D6-4AAA-A70C-934BAAF63D95}" type="presParOf" srcId="{EA6912DD-51FB-4759-B8B3-725EC48A7170}" destId="{CEE0D654-9472-4AE0-B16A-CBA76BFC2F0D}" srcOrd="1" destOrd="0" presId="urn:microsoft.com/office/officeart/2005/8/layout/orgChart1"/>
    <dgm:cxn modelId="{797EDB33-9395-4380-BFB1-2A6408BA2F39}" type="presParOf" srcId="{EA6912DD-51FB-4759-B8B3-725EC48A7170}" destId="{0C21F094-4B4F-4790-98EA-347787DA8051}" srcOrd="2" destOrd="0" presId="urn:microsoft.com/office/officeart/2005/8/layout/orgChart1"/>
    <dgm:cxn modelId="{64C784F4-B23B-4431-9F98-777AAA594AFB}" type="presParOf" srcId="{A6718D22-317F-47B6-90EC-6FD8ED79AD0F}" destId="{9512F1D0-42CC-4054-86E4-8441B2681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C7B69-16EB-414D-B6DD-7D09F69231DF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9BE-DE34-41B4-943A-8828A1F8ACA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1C393-2C3B-490C-8D3B-1B1FC61744F6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A1768-393D-4F6E-9F08-F6FF96C74794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প্রবনতা</a:t>
          </a:r>
          <a:endParaRPr lang="en-US" sz="4000" kern="1200" dirty="0"/>
        </a:p>
      </dsp:txBody>
      <dsp:txXfrm>
        <a:off x="2875855" y="1271678"/>
        <a:ext cx="2376289" cy="1188144"/>
      </dsp:txXfrm>
    </dsp:sp>
    <dsp:sp modelId="{7C08A09E-7740-4E11-8462-EC14F34BA97B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ক)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endParaRPr lang="en-US" sz="4000" kern="1200" dirty="0"/>
        </a:p>
      </dsp:txBody>
      <dsp:txXfrm>
        <a:off x="545" y="2958843"/>
        <a:ext cx="2376289" cy="1188144"/>
      </dsp:txXfrm>
    </dsp:sp>
    <dsp:sp modelId="{49B20069-1DE3-4BA3-BB4D-6EB4F6C2560A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খ)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মধ্যক</a:t>
          </a:r>
          <a:endParaRPr lang="en-US" sz="4000" kern="1200" dirty="0"/>
        </a:p>
      </dsp:txBody>
      <dsp:txXfrm>
        <a:off x="2875855" y="2958843"/>
        <a:ext cx="2376289" cy="1188144"/>
      </dsp:txXfrm>
    </dsp:sp>
    <dsp:sp modelId="{BC7CE6F3-79D2-41D8-A31B-5EEEB027AD93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গ)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প্রচুরক</a:t>
          </a:r>
          <a:endParaRPr lang="en-US" sz="4000" kern="1200" dirty="0"/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8B60-1900-496F-9BA9-D6DA457DED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3CAF8-4B2B-4E25-ACF9-35A9A38F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3CAF8-4B2B-4E25-ACF9-35A9A38FA8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3CAF8-4B2B-4E25-ACF9-35A9A38FA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9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3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F18CB-25CD-4E6F-A353-6FDF96BE084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7DC4B-FB54-48C0-9B28-DBDD487D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9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201479" y="185979"/>
            <a:ext cx="11794210" cy="6462794"/>
          </a:xfrm>
          <a:prstGeom prst="frame">
            <a:avLst>
              <a:gd name="adj1" fmla="val 3719"/>
            </a:avLst>
          </a:prstGeom>
          <a:solidFill>
            <a:schemeClr val="bg2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" y="429577"/>
            <a:ext cx="1129474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6778" y="615884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16" y="5230358"/>
            <a:ext cx="10322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4309" y="1262215"/>
            <a:ext cx="6735526" cy="3665681"/>
            <a:chOff x="2604309" y="1262215"/>
            <a:chExt cx="6735526" cy="3665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24"/>
            <a:stretch/>
          </p:blipFill>
          <p:spPr>
            <a:xfrm>
              <a:off x="2604309" y="1262215"/>
              <a:ext cx="6735526" cy="3665681"/>
            </a:xfrm>
            <a:prstGeom prst="rect">
              <a:avLst/>
            </a:prstGeom>
            <a:ln w="88900" cap="sq" cmpd="thickThin">
              <a:solidFill>
                <a:schemeClr val="bg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496019" y="4569897"/>
              <a:ext cx="10599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৫০% </a:t>
              </a:r>
              <a:r>
                <a:rPr lang="en-US" sz="1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এর</a:t>
              </a:r>
              <a:r>
                <a:rPr lang="en-US" sz="1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  <a:r>
                <a:rPr lang="en-US" sz="1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উপরে</a:t>
              </a:r>
              <a:endPara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97663" y="4569898"/>
              <a:ext cx="9380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৫০% </a:t>
              </a:r>
              <a:r>
                <a:rPr lang="en-US" sz="1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এর</a:t>
              </a:r>
              <a:r>
                <a:rPr lang="en-US" sz="1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নীচে</a:t>
              </a:r>
              <a:endPara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51033" y="1677713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10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1518" y="1080406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326" y="3516115"/>
            <a:ext cx="892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14683" y="2029134"/>
            <a:ext cx="6810233" cy="1209366"/>
            <a:chOff x="3089379" y="1875498"/>
            <a:chExt cx="7971926" cy="1209366"/>
          </a:xfrm>
        </p:grpSpPr>
        <p:sp>
          <p:nvSpPr>
            <p:cNvPr id="9" name="Frame 8"/>
            <p:cNvSpPr/>
            <p:nvPr/>
          </p:nvSpPr>
          <p:spPr>
            <a:xfrm>
              <a:off x="3089379" y="1875498"/>
              <a:ext cx="7971926" cy="1209366"/>
            </a:xfrm>
            <a:prstGeom prst="frame">
              <a:avLst>
                <a:gd name="adj1" fmla="val 9747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64942" y="2045103"/>
              <a:ext cx="7621860" cy="887359"/>
              <a:chOff x="3264942" y="2045103"/>
              <a:chExt cx="7621860" cy="88735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264942" y="2045103"/>
                <a:ext cx="5723000" cy="879992"/>
                <a:chOff x="3312866" y="1963985"/>
                <a:chExt cx="5723000" cy="879992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4280613" y="1963985"/>
                  <a:ext cx="943896" cy="87015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312866" y="1963985"/>
                  <a:ext cx="943896" cy="87015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264575" y="1971363"/>
                  <a:ext cx="943896" cy="87015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223833" y="1973821"/>
                  <a:ext cx="943896" cy="870156"/>
                </a:xfrm>
                <a:prstGeom prst="ellips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7172649" y="1971363"/>
                  <a:ext cx="943896" cy="87015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091970" y="1973821"/>
                  <a:ext cx="943896" cy="87015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8987942" y="2057396"/>
                <a:ext cx="943896" cy="87015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42906" y="2062306"/>
                <a:ext cx="943896" cy="8701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Flowchart: Connector 19"/>
          <p:cNvSpPr/>
          <p:nvPr/>
        </p:nvSpPr>
        <p:spPr>
          <a:xfrm>
            <a:off x="5478188" y="4298281"/>
            <a:ext cx="986972" cy="100148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7841" y="5623952"/>
            <a:ext cx="295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4100" y="643312"/>
            <a:ext cx="238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833" y="4294923"/>
            <a:ext cx="453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16853" r="45924" b="9769"/>
          <a:stretch/>
        </p:blipFill>
        <p:spPr>
          <a:xfrm>
            <a:off x="4612085" y="1673992"/>
            <a:ext cx="2639615" cy="2298137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8908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52637" y="825799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2712" y="1851202"/>
                <a:ext cx="3602182" cy="72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¡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12" y="1851202"/>
                <a:ext cx="3602182" cy="721288"/>
              </a:xfrm>
              <a:prstGeom prst="rect">
                <a:avLst/>
              </a:prstGeom>
              <a:blipFill>
                <a:blip r:embed="rId2"/>
                <a:stretch>
                  <a:fillRect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16894" y="2726860"/>
                <a:ext cx="3477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আনুমানিক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94" y="2726860"/>
                <a:ext cx="3477491" cy="523220"/>
              </a:xfrm>
              <a:prstGeom prst="rect">
                <a:avLst/>
              </a:prstGeom>
              <a:blipFill>
                <a:blip r:embed="rId3"/>
                <a:stretch>
                  <a:fillRect l="-1053" t="-9302" r="-7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21889" y="3778901"/>
                <a:ext cx="3602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¡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¡-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89" y="3778901"/>
                <a:ext cx="3602182" cy="523220"/>
              </a:xfrm>
              <a:prstGeom prst="rect">
                <a:avLst/>
              </a:prstGeom>
              <a:blipFill>
                <a:blip r:embed="rId4"/>
                <a:stretch>
                  <a:fillRect t="-1395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21889" y="4481192"/>
                <a:ext cx="48510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¡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¡-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বিচ্যুতি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89" y="4481192"/>
                <a:ext cx="4851008" cy="523220"/>
              </a:xfrm>
              <a:prstGeom prst="rect">
                <a:avLst/>
              </a:prstGeom>
              <a:blipFill>
                <a:blip r:embed="rId5"/>
                <a:stretch>
                  <a:fillRect t="-9302" r="-75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04377" y="5132071"/>
                <a:ext cx="21792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77" y="5132071"/>
                <a:ext cx="2179289" cy="523220"/>
              </a:xfrm>
              <a:prstGeom prst="rect">
                <a:avLst/>
              </a:prstGeom>
              <a:blipFill>
                <a:blip r:embed="rId6"/>
                <a:stretch>
                  <a:fillRect t="-10465" r="-1117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21889" y="3248754"/>
                <a:ext cx="21792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28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89" y="3248754"/>
                <a:ext cx="2179289" cy="523220"/>
              </a:xfrm>
              <a:prstGeom prst="rect">
                <a:avLst/>
              </a:prstGeom>
              <a:blipFill>
                <a:blip r:embed="rId7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89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8" grpId="0"/>
      <p:bldP spid="4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3493" y="952847"/>
            <a:ext cx="371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90503" y="1774774"/>
                <a:ext cx="4517138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মধ্যক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fm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03" y="1774774"/>
                <a:ext cx="4517138" cy="645048"/>
              </a:xfrm>
              <a:prstGeom prst="rect">
                <a:avLst/>
              </a:prstGeo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3826" y="2579965"/>
                <a:ext cx="6004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এখানে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নিম্নসীমা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26" y="2579965"/>
                <a:ext cx="6004216" cy="461665"/>
              </a:xfrm>
              <a:prstGeom prst="rect">
                <a:avLst/>
              </a:prstGeom>
              <a:blipFill>
                <a:blip r:embed="rId3"/>
                <a:stretch>
                  <a:fillRect t="-9211" r="-30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33936" y="3055698"/>
                <a:ext cx="1876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936" y="3055698"/>
                <a:ext cx="1876590" cy="523220"/>
              </a:xfrm>
              <a:prstGeom prst="rect">
                <a:avLst/>
              </a:prstGeom>
              <a:blipFill>
                <a:blip r:embed="rId4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53383" y="4727079"/>
                <a:ext cx="1767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শ্রেণী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83" y="4727079"/>
                <a:ext cx="1767979" cy="461665"/>
              </a:xfrm>
              <a:prstGeom prst="rect">
                <a:avLst/>
              </a:prstGeom>
              <a:blipFill>
                <a:blip r:embed="rId5"/>
                <a:stretch>
                  <a:fillRect l="-1034" t="-9211" r="-448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068" y="4169647"/>
                <a:ext cx="3228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68" y="4169647"/>
                <a:ext cx="3228109" cy="461665"/>
              </a:xfrm>
              <a:prstGeom prst="rect">
                <a:avLst/>
              </a:prstGeom>
              <a:blipFill>
                <a:blip r:embed="rId6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41418" y="3578918"/>
                <a:ext cx="5255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Fc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পূর্ববতী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18" y="3578918"/>
                <a:ext cx="5255995" cy="461665"/>
              </a:xfrm>
              <a:prstGeom prst="rect">
                <a:avLst/>
              </a:prstGeom>
              <a:blipFill>
                <a:blip r:embed="rId7"/>
                <a:stretch>
                  <a:fillRect t="-9211" r="-4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17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7378" y="1988091"/>
                <a:ext cx="3176154" cy="66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0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hy-AM" sz="2400" i="0"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378" y="1988091"/>
                <a:ext cx="3176154" cy="669607"/>
              </a:xfrm>
              <a:prstGeom prst="rect">
                <a:avLst/>
              </a:prstGeom>
              <a:blipFill>
                <a:blip r:embed="rId2"/>
                <a:stretch>
                  <a:fillRect l="-383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55247" y="2782958"/>
                <a:ext cx="6162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এখানে</m:t>
                    </m:r>
                    <m:r>
                      <m:rPr>
                        <m:nor/>
                      </m:rPr>
                      <a: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নিম্নমান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47" y="2782958"/>
                <a:ext cx="6162925" cy="523220"/>
              </a:xfrm>
              <a:prstGeom prst="rect">
                <a:avLst/>
              </a:prstGeom>
              <a:blipFill>
                <a:blip r:embed="rId3"/>
                <a:stretch>
                  <a:fillRect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3186" y="3370709"/>
                <a:ext cx="62899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f</m:t>
                    </m:r>
                    <m:r>
                      <a:rPr lang="hy-AM" sz="2800" i="0">
                        <a:latin typeface="Cambria Math" panose="02040503050406030204" pitchFamily="18" charset="0"/>
                      </a:rPr>
                      <m:t>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পূর্ববতী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86" y="3370709"/>
                <a:ext cx="6289963" cy="523220"/>
              </a:xfrm>
              <a:prstGeom prst="rect">
                <a:avLst/>
              </a:prstGeom>
              <a:blipFill>
                <a:blip r:embed="rId4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9438" y="3880227"/>
                <a:ext cx="62860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পরবতী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38" y="3880227"/>
                <a:ext cx="6286080" cy="523220"/>
              </a:xfrm>
              <a:prstGeom prst="rect">
                <a:avLst/>
              </a:prstGeom>
              <a:blipFill>
                <a:blip r:embed="rId5"/>
                <a:stretch>
                  <a:fillRect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30481" y="4467978"/>
                <a:ext cx="20170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শ্রেণী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81" y="4467978"/>
                <a:ext cx="2017027" cy="523220"/>
              </a:xfrm>
              <a:prstGeom prst="rect">
                <a:avLst/>
              </a:prstGeom>
              <a:blipFill>
                <a:blip r:embed="rId6"/>
                <a:stretch>
                  <a:fillRect t="-10465" r="-483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81724" y="1015753"/>
            <a:ext cx="440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0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6" y="696686"/>
            <a:ext cx="9260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৪৫, ৫০, ৫৪, ৩৬, ৪৮, ৫২, ৭২, ৫৮, ৬২, ৪২, ৬৫, ৫৫, ৩৮, ৪১, ৮২, ৬৭, ৫৮, ৭৫, ৭৭, ৮৫, ৯০,৬৯, ৭৮, ৫৩, ৮৩, ৩৫, ৩৮, ৬৫, ৬৭, ৭০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35563" y="2590800"/>
            <a:ext cx="6954983" cy="3075707"/>
            <a:chOff x="3172689" y="2133598"/>
            <a:chExt cx="6954983" cy="3893127"/>
          </a:xfrm>
        </p:grpSpPr>
        <p:grpSp>
          <p:nvGrpSpPr>
            <p:cNvPr id="6" name="Group 5"/>
            <p:cNvGrpSpPr/>
            <p:nvPr/>
          </p:nvGrpSpPr>
          <p:grpSpPr>
            <a:xfrm>
              <a:off x="3251870" y="2217449"/>
              <a:ext cx="6710440" cy="3795421"/>
              <a:chOff x="2628417" y="1025235"/>
              <a:chExt cx="6710440" cy="37954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060114" y="2834398"/>
                <a:ext cx="2278743" cy="66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৪৩ </a:t>
                </a:r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ইঞ্চি</a:t>
                </a:r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628417" y="1025235"/>
                <a:ext cx="1422401" cy="3795421"/>
                <a:chOff x="2628417" y="1025235"/>
                <a:chExt cx="1422401" cy="3795421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376" t="18836" r="28836" b="9630"/>
                <a:stretch/>
              </p:blipFill>
              <p:spPr>
                <a:xfrm>
                  <a:off x="2628417" y="1025235"/>
                  <a:ext cx="1422401" cy="3795421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sp>
              <p:nvSpPr>
                <p:cNvPr id="20" name="Rectangle 19"/>
                <p:cNvSpPr/>
                <p:nvPr/>
              </p:nvSpPr>
              <p:spPr>
                <a:xfrm rot="16200000">
                  <a:off x="2279354" y="2664665"/>
                  <a:ext cx="13179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smtClean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৬৫ </a:t>
                  </a:r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ইঞ্চি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 flipV="1">
                  <a:off x="2938348" y="1039090"/>
                  <a:ext cx="1" cy="1151246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925168" y="3572401"/>
                  <a:ext cx="13181" cy="1162731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061034" y="1495809"/>
                <a:ext cx="1494278" cy="3294743"/>
                <a:chOff x="4061034" y="1495809"/>
                <a:chExt cx="1494278" cy="3294743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98" t="38943" r="42172" b="13014"/>
                <a:stretch/>
              </p:blipFill>
              <p:spPr>
                <a:xfrm>
                  <a:off x="4061034" y="1495809"/>
                  <a:ext cx="1494278" cy="3294743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sp>
              <p:nvSpPr>
                <p:cNvPr id="16" name="Rectangle 15"/>
                <p:cNvSpPr/>
                <p:nvPr/>
              </p:nvSpPr>
              <p:spPr>
                <a:xfrm rot="16200000">
                  <a:off x="3747386" y="3053834"/>
                  <a:ext cx="13211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smtClean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৩৫ </a:t>
                  </a:r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ইঞ্চি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4407984" y="1676400"/>
                  <a:ext cx="0" cy="971135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4407984" y="3852740"/>
                  <a:ext cx="15713" cy="822681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5569167" y="1855564"/>
                <a:ext cx="1435527" cy="2928445"/>
                <a:chOff x="5569167" y="1855564"/>
                <a:chExt cx="1435527" cy="292844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397" t="28359" r="47778" b="9419"/>
                <a:stretch/>
              </p:blipFill>
              <p:spPr>
                <a:xfrm>
                  <a:off x="5569167" y="1865737"/>
                  <a:ext cx="1435527" cy="2918272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sp>
              <p:nvSpPr>
                <p:cNvPr id="12" name="Rectangle 11"/>
                <p:cNvSpPr/>
                <p:nvPr/>
              </p:nvSpPr>
              <p:spPr>
                <a:xfrm rot="16200000">
                  <a:off x="5320037" y="2973092"/>
                  <a:ext cx="13003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২৯ </a:t>
                  </a:r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ইঞ্চি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 flipH="1" flipV="1">
                  <a:off x="5970215" y="1855564"/>
                  <a:ext cx="2279" cy="722339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5970215" y="3736857"/>
                  <a:ext cx="16807" cy="938564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Frame 3"/>
            <p:cNvSpPr/>
            <p:nvPr/>
          </p:nvSpPr>
          <p:spPr>
            <a:xfrm>
              <a:off x="3172689" y="2133598"/>
              <a:ext cx="6954983" cy="3893127"/>
            </a:xfrm>
            <a:prstGeom prst="frame">
              <a:avLst>
                <a:gd name="adj1" fmla="val 2146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0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5" y="696686"/>
            <a:ext cx="9811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৩৬, ৪৮, ৫২, ৭২, ৬৫, ৩৮, ৪১, ৮২, ৬৭, ৫৮, ৮৫, ৭৮, ৫৩, ৮৩, ৩৫, ৩৮, ৬৫, ৬৭, ৭০ ,৬০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83118" y="2438401"/>
            <a:ext cx="5873364" cy="2692335"/>
            <a:chOff x="3083118" y="2784764"/>
            <a:chExt cx="5873364" cy="26923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29" b="6254"/>
            <a:stretch/>
          </p:blipFill>
          <p:spPr>
            <a:xfrm>
              <a:off x="3083118" y="2784764"/>
              <a:ext cx="5873364" cy="2618509"/>
            </a:xfrm>
            <a:prstGeom prst="rect">
              <a:avLst/>
            </a:prstGeom>
            <a:ln w="88900" cap="sq" cmpd="thickThin">
              <a:solidFill>
                <a:schemeClr val="bg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5354782" y="2784764"/>
              <a:ext cx="1330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89763" y="5107767"/>
              <a:ext cx="665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৫০%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91736" y="5103216"/>
              <a:ext cx="665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৫০%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4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622" y="849087"/>
            <a:ext cx="10856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৫২, ৫৮, ৬৫, ৬৫, ৫৬, ৪৮, ৫২, ৭২, ৬৫, ৫৮, ৪১, ৮২, ৬৭, ৫৮, ৮৫, ৭৮, ৫৩, ৮৩, ৩৫, ৩৮, ৬৫, ৬৭, ৭০ ,৬০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71469" y="2888115"/>
            <a:ext cx="8496662" cy="1905557"/>
            <a:chOff x="3089379" y="1875498"/>
            <a:chExt cx="7971926" cy="1209366"/>
          </a:xfrm>
        </p:grpSpPr>
        <p:sp>
          <p:nvSpPr>
            <p:cNvPr id="6" name="Frame 5"/>
            <p:cNvSpPr/>
            <p:nvPr/>
          </p:nvSpPr>
          <p:spPr>
            <a:xfrm>
              <a:off x="3089379" y="1875498"/>
              <a:ext cx="7971926" cy="1209366"/>
            </a:xfrm>
            <a:prstGeom prst="frame">
              <a:avLst>
                <a:gd name="adj1" fmla="val 9747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64942" y="2045103"/>
              <a:ext cx="7621860" cy="887359"/>
              <a:chOff x="3264942" y="2045103"/>
              <a:chExt cx="7621860" cy="88735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64942" y="2045103"/>
                <a:ext cx="5723000" cy="879992"/>
                <a:chOff x="3312866" y="1963985"/>
                <a:chExt cx="5723000" cy="879992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280613" y="1963985"/>
                  <a:ext cx="943896" cy="87015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312866" y="1963985"/>
                  <a:ext cx="943896" cy="87015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264575" y="1971363"/>
                  <a:ext cx="943896" cy="87015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223833" y="1973821"/>
                  <a:ext cx="943896" cy="870156"/>
                </a:xfrm>
                <a:prstGeom prst="ellips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172649" y="1971363"/>
                  <a:ext cx="943896" cy="87015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8091970" y="1973821"/>
                  <a:ext cx="943896" cy="87015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8987942" y="2057396"/>
                <a:ext cx="943896" cy="87015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942906" y="2062306"/>
                <a:ext cx="943896" cy="8701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66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451" y="601308"/>
            <a:ext cx="255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964" y="4746171"/>
            <a:ext cx="8949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৮, ৫২, ৭২, ৬৫, ৩৮, ৪১, ৫২, ৫৩, ৪৩, ৩৫, ৩৮, ৬৫, ৭০ ,৬০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41" y="1509968"/>
            <a:ext cx="5396318" cy="3035429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8357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67" y="1352052"/>
            <a:ext cx="8119425" cy="401534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2894021" y="1728317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624" y="2670150"/>
            <a:ext cx="1157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0596" y="3600430"/>
            <a:ext cx="1726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1971" y="4230038"/>
            <a:ext cx="1600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12" y="1436114"/>
            <a:ext cx="1601359" cy="1677588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Frame 1"/>
          <p:cNvSpPr/>
          <p:nvPr/>
        </p:nvSpPr>
        <p:spPr>
          <a:xfrm>
            <a:off x="1648690" y="942108"/>
            <a:ext cx="8950037" cy="4835237"/>
          </a:xfrm>
          <a:prstGeom prst="frame">
            <a:avLst>
              <a:gd name="adj1" fmla="val 5222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133" y="969221"/>
            <a:ext cx="151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630" y="1808516"/>
            <a:ext cx="654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856" y="2815771"/>
            <a:ext cx="258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Statistiks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5666" y="2811751"/>
            <a:ext cx="25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Statiestic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856" y="4346246"/>
            <a:ext cx="239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) Statistics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4351" y="4346246"/>
            <a:ext cx="2154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Statistik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872714" y="43977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9190" y="1581240"/>
                <a:ext cx="7917420" cy="129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২.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i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¡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ii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Fc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fm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iii)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0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hy-AM" sz="2400" i="0"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সঠিক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90" y="1581240"/>
                <a:ext cx="7917420" cy="1297022"/>
              </a:xfrm>
              <a:prstGeom prst="rect">
                <a:avLst/>
              </a:prstGeom>
              <a:blipFill>
                <a:blip r:embed="rId2"/>
                <a:stretch>
                  <a:fillRect l="-1540"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88446" y="3595914"/>
            <a:ext cx="166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)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ii,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iii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1146" y="3595914"/>
            <a:ext cx="148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ii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6626" y="4836786"/>
            <a:ext cx="139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iii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8446" y="4836786"/>
            <a:ext cx="211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)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ii,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iii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402284" y="48697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62033" y="722478"/>
            <a:ext cx="151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4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708" y="2172382"/>
            <a:ext cx="738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540" y="3685923"/>
            <a:ext cx="113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৩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4082" y="4949372"/>
            <a:ext cx="113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)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৫৬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7079" y="3685923"/>
            <a:ext cx="92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)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৮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080" y="4949372"/>
            <a:ext cx="92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)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৫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895599" y="49823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62033" y="1182061"/>
            <a:ext cx="151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55655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93" y="1564501"/>
            <a:ext cx="11243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৪৫, ৫০, ৫৪, ৩৬, ৪৮, ৫২, ৭২, ৫৮, ৬২, ৪২, ৬৫, ৫৫, ৩৮, ৪১, ৮২, ৬৭, ৫৮, ৭৫, ৭৭, ৮৫, ৯০,৬৯, ৭৮, ৫৩, ৮৩, ৩৫, ৩৮, ৬৫, ৬৭, ৭০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93" y="3495774"/>
            <a:ext cx="1112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359" y="4152801"/>
            <a:ext cx="848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471" y="4773097"/>
            <a:ext cx="641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794" y="763593"/>
            <a:ext cx="275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5057" y="1510145"/>
            <a:ext cx="8728361" cy="4572000"/>
            <a:chOff x="1607130" y="1122218"/>
            <a:chExt cx="9199418" cy="5001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474" y="1565564"/>
              <a:ext cx="8271162" cy="4128654"/>
            </a:xfrm>
            <a:prstGeom prst="rect">
              <a:avLst/>
            </a:prstGeom>
            <a:ln w="88900" cap="sq" cmpd="thickThin">
              <a:solidFill>
                <a:schemeClr val="bg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3" t="6452" r="6749" b="28172"/>
            <a:stretch/>
          </p:blipFill>
          <p:spPr>
            <a:xfrm>
              <a:off x="4747288" y="1565564"/>
              <a:ext cx="1595896" cy="17460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Frame 5"/>
            <p:cNvSpPr/>
            <p:nvPr/>
          </p:nvSpPr>
          <p:spPr>
            <a:xfrm>
              <a:off x="1607130" y="1122218"/>
              <a:ext cx="9199418" cy="5001491"/>
            </a:xfrm>
            <a:prstGeom prst="frame">
              <a:avLst>
                <a:gd name="adj1" fmla="val 5396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0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6200" y="677334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2" y="1197315"/>
            <a:ext cx="1899789" cy="218393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648610" y="3784600"/>
            <a:ext cx="54473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 (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mmislam</a:t>
            </a:r>
            <a:r>
              <a:rPr lang="en-US" dirty="0">
                <a:latin typeface="Corbel" panose="020B0503020204020204" pitchFamily="34" charset="0"/>
                <a:cs typeface="NikoshBAN" panose="02000000000000000000" pitchFamily="2" charset="0"/>
              </a:rPr>
              <a:t>686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39" y="1197315"/>
            <a:ext cx="1693403" cy="218393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862434" y="1083733"/>
            <a:ext cx="978632" cy="5152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3229" y="3784600"/>
            <a:ext cx="309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সপ্তদশ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১৭ 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-০৬-২০২০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3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5641" y="483012"/>
            <a:ext cx="4480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1521" y="5269455"/>
            <a:ext cx="5192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4367" y="5792675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Statistics</a:t>
            </a:r>
            <a:r>
              <a:rPr lang="en-US" dirty="0"/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6356" y="5792675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8370" y="5792675"/>
            <a:ext cx="14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Statistics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619626844"/>
              </p:ext>
            </p:extLst>
          </p:nvPr>
        </p:nvGraphicFramePr>
        <p:xfrm>
          <a:off x="2768370" y="1067787"/>
          <a:ext cx="6952405" cy="385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924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605" y="791855"/>
            <a:ext cx="3848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54" y="1730622"/>
            <a:ext cx="9205491" cy="397864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TextBox 10"/>
          <p:cNvSpPr txBox="1"/>
          <p:nvPr/>
        </p:nvSpPr>
        <p:spPr>
          <a:xfrm>
            <a:off x="5640455" y="3258281"/>
            <a:ext cx="12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7961" y="1547664"/>
            <a:ext cx="8669868" cy="3882255"/>
            <a:chOff x="807961" y="1547664"/>
            <a:chExt cx="8669868" cy="3882255"/>
          </a:xfrm>
        </p:grpSpPr>
        <p:sp>
          <p:nvSpPr>
            <p:cNvPr id="2" name="TextBox 1"/>
            <p:cNvSpPr txBox="1"/>
            <p:nvPr/>
          </p:nvSpPr>
          <p:spPr>
            <a:xfrm>
              <a:off x="5282594" y="1547664"/>
              <a:ext cx="17949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37993" y="2255550"/>
              <a:ext cx="4284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11162" y="3122796"/>
              <a:ext cx="4131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পরিসংখ্যান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7961" y="3824594"/>
              <a:ext cx="8043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পরিসংখ্যানের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কেন্দ্রীয়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প্রবনতার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পরিমাপ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07961" y="4475812"/>
              <a:ext cx="86698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গাণিতিক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42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3700" y="716982"/>
            <a:ext cx="484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 Statistics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953" y="4799589"/>
            <a:ext cx="10837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অবস্থা,জমি-জমা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72" y="1659936"/>
            <a:ext cx="5358356" cy="2843029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69646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0140" y="869917"/>
            <a:ext cx="47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46112775"/>
              </p:ext>
            </p:extLst>
          </p:nvPr>
        </p:nvGraphicFramePr>
        <p:xfrm>
          <a:off x="1972542" y="8699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71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7233" y="566483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784" y="5225813"/>
            <a:ext cx="945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সংখ্যাসূচক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42308" y="1619904"/>
            <a:ext cx="6954983" cy="3075707"/>
            <a:chOff x="3172689" y="2133598"/>
            <a:chExt cx="6954983" cy="3893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251870" y="2217449"/>
              <a:ext cx="6710440" cy="3795421"/>
              <a:chOff x="2628417" y="1025235"/>
              <a:chExt cx="6710440" cy="379542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060114" y="2834398"/>
                <a:ext cx="2278743" cy="66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৪৩ </a:t>
                </a:r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ইঞ্চি</a:t>
                </a:r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628417" y="1025235"/>
                <a:ext cx="1422401" cy="3795421"/>
                <a:chOff x="2628417" y="1025235"/>
                <a:chExt cx="1422401" cy="3795421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376" t="18836" r="28836" b="9630"/>
                <a:stretch/>
              </p:blipFill>
              <p:spPr>
                <a:xfrm>
                  <a:off x="2628417" y="1025235"/>
                  <a:ext cx="1422401" cy="3795421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sp>
              <p:nvSpPr>
                <p:cNvPr id="28" name="Rectangle 27"/>
                <p:cNvSpPr/>
                <p:nvPr/>
              </p:nvSpPr>
              <p:spPr>
                <a:xfrm rot="16200000">
                  <a:off x="2279354" y="2664665"/>
                  <a:ext cx="13179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smtClean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৬৫ </a:t>
                  </a:r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ইঞ্চি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H="1" flipV="1">
                  <a:off x="2938348" y="1039090"/>
                  <a:ext cx="1" cy="1151246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2925168" y="3572401"/>
                  <a:ext cx="13181" cy="1162731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4061034" y="1495809"/>
                <a:ext cx="1494278" cy="3294743"/>
                <a:chOff x="4061034" y="1495809"/>
                <a:chExt cx="1494278" cy="329474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98" t="38943" r="42172" b="13014"/>
                <a:stretch/>
              </p:blipFill>
              <p:spPr>
                <a:xfrm>
                  <a:off x="4061034" y="1495809"/>
                  <a:ext cx="1494278" cy="3294743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sp>
              <p:nvSpPr>
                <p:cNvPr id="24" name="Rectangle 23"/>
                <p:cNvSpPr/>
                <p:nvPr/>
              </p:nvSpPr>
              <p:spPr>
                <a:xfrm rot="16200000">
                  <a:off x="3747386" y="3053834"/>
                  <a:ext cx="13211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 smtClean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৩৫ </a:t>
                  </a:r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ইঞ্চি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 flipV="1">
                  <a:off x="4407984" y="1676400"/>
                  <a:ext cx="0" cy="971135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4407984" y="3852740"/>
                  <a:ext cx="15713" cy="822681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5569167" y="1855564"/>
                <a:ext cx="1435527" cy="2928445"/>
                <a:chOff x="5569167" y="1855564"/>
                <a:chExt cx="1435527" cy="2928445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397" t="28359" r="47778" b="9419"/>
                <a:stretch/>
              </p:blipFill>
              <p:spPr>
                <a:xfrm>
                  <a:off x="5569167" y="1865737"/>
                  <a:ext cx="1435527" cy="2918272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</p:pic>
            <p:sp>
              <p:nvSpPr>
                <p:cNvPr id="20" name="Rectangle 19"/>
                <p:cNvSpPr/>
                <p:nvPr/>
              </p:nvSpPr>
              <p:spPr>
                <a:xfrm rot="16200000">
                  <a:off x="5320037" y="2973092"/>
                  <a:ext cx="13003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২৯ </a:t>
                  </a:r>
                  <a:r>
                    <a:rPr lang="en-US" dirty="0" err="1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ইঞ্চি</a:t>
                  </a:r>
                  <a:r>
                    <a:rPr lang="en-US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 flipV="1">
                  <a:off x="5970215" y="1855564"/>
                  <a:ext cx="2279" cy="722339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H="1">
                  <a:off x="5970215" y="3736857"/>
                  <a:ext cx="16807" cy="938564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Frame 13"/>
            <p:cNvSpPr/>
            <p:nvPr/>
          </p:nvSpPr>
          <p:spPr>
            <a:xfrm>
              <a:off x="3172689" y="2133598"/>
              <a:ext cx="6954983" cy="3893127"/>
            </a:xfrm>
            <a:prstGeom prst="frame">
              <a:avLst>
                <a:gd name="adj1" fmla="val 2146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12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895</Words>
  <Application>Microsoft Office PowerPoint</Application>
  <PresentationFormat>Widescreen</PresentationFormat>
  <Paragraphs>109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378</cp:revision>
  <dcterms:created xsi:type="dcterms:W3CDTF">2020-04-02T03:23:59Z</dcterms:created>
  <dcterms:modified xsi:type="dcterms:W3CDTF">2020-06-20T16:04:22Z</dcterms:modified>
</cp:coreProperties>
</file>