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D4AE66-CDF4-4486-8B24-0CE0EDC07197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AEDDD23-C50E-4F5D-B22E-6CEB104BDE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5" Type="http://schemas.microsoft.com/office/2007/relationships/hdphoto" Target="../media/hdphoto5.wdp"/><Relationship Id="rId10" Type="http://schemas.openxmlformats.org/officeDocument/2006/relationships/image" Target="../media/image6.png"/><Relationship Id="rId4" Type="http://schemas.openxmlformats.org/officeDocument/2006/relationships/image" Target="../media/image3.jpeg"/><Relationship Id="rId9" Type="http://schemas.microsoft.com/office/2007/relationships/hdphoto" Target="../media/hdphoto4.wdp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  <a14:imgEffect>
                      <a14:brightnessContrast bright="14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02" t="-1200" r="8974" b="1200"/>
          <a:stretch/>
        </p:blipFill>
        <p:spPr>
          <a:xfrm>
            <a:off x="5634530" y="241410"/>
            <a:ext cx="2137870" cy="2580430"/>
          </a:xfrm>
          <a:prstGeom prst="rect">
            <a:avLst/>
          </a:prstGeom>
          <a:scene3d>
            <a:camera prst="orthographicFront"/>
            <a:lightRig rig="flat" dir="t"/>
          </a:scene3d>
          <a:sp3d>
            <a:bevelT w="31750" h="2032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8000"/>
                    </a14:imgEffect>
                    <a14:imgEffect>
                      <a14:brightnessContrast bright="18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094" t="-4103" r="19093" b="-4103"/>
          <a:stretch/>
        </p:blipFill>
        <p:spPr>
          <a:xfrm>
            <a:off x="3129995" y="165515"/>
            <a:ext cx="2315260" cy="2732219"/>
          </a:xfrm>
          <a:prstGeom prst="rect">
            <a:avLst/>
          </a:prstGeom>
          <a:scene3d>
            <a:camera prst="orthographicFront"/>
            <a:lightRig rig="flat" dir="t"/>
          </a:scene3d>
          <a:sp3d>
            <a:bevelT w="127000" h="1524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6000"/>
                    </a14:imgEffect>
                    <a14:imgEffect>
                      <a14:brightnessContrast bright="20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00" t="3705" r="-27773" b="3705"/>
          <a:stretch/>
        </p:blipFill>
        <p:spPr>
          <a:xfrm>
            <a:off x="853145" y="317305"/>
            <a:ext cx="2884010" cy="2539937"/>
          </a:xfrm>
          <a:prstGeom prst="rect">
            <a:avLst/>
          </a:prstGeom>
          <a:scene3d>
            <a:camera prst="orthographicFront"/>
            <a:lightRig rig="flat" dir="t"/>
          </a:scene3d>
          <a:sp3d>
            <a:bevelT w="107950" h="1016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8000"/>
                    </a14:imgEffect>
                    <a14:imgEffect>
                      <a14:brightnessContrast bright="15000" contras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0" y="3201315"/>
            <a:ext cx="2101883" cy="2587867"/>
          </a:xfrm>
          <a:prstGeom prst="rect">
            <a:avLst/>
          </a:prstGeom>
          <a:scene3d>
            <a:camera prst="orthographicFront"/>
            <a:lightRig rig="flat" dir="t"/>
          </a:scene3d>
          <a:sp3d>
            <a:bevelT w="57150" h="889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22267" r="1923" b="22267"/>
          <a:stretch/>
        </p:blipFill>
        <p:spPr>
          <a:xfrm>
            <a:off x="94195" y="0"/>
            <a:ext cx="746939" cy="5486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60"/>
            <a:ext cx="748854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10" b="5210"/>
          <a:stretch/>
        </p:blipFill>
        <p:spPr>
          <a:xfrm>
            <a:off x="8518540" y="18517"/>
            <a:ext cx="457199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10" b="5210"/>
          <a:stretch/>
        </p:blipFill>
        <p:spPr>
          <a:xfrm>
            <a:off x="8595361" y="6309360"/>
            <a:ext cx="548639" cy="54864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6241690" y="4719215"/>
            <a:ext cx="3263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মোছাঃমাকছুদা বেগম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প্রভাষক(মনোবিজ্ঞান)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সাঘাটা পাইলট বালিকা উচ্চ বিদ্যালয় ও কলেজ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সাঘাটা ,গাইবান্ধা।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785" y="3656685"/>
            <a:ext cx="273234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19000"/>
                    </a14:imgEffect>
                    <a14:imgEffect>
                      <a14:brightnessContrast bright="24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55" y="3277210"/>
            <a:ext cx="1029920" cy="1029920"/>
          </a:xfrm>
          <a:prstGeom prst="rect">
            <a:avLst/>
          </a:prstGeom>
          <a:scene3d>
            <a:camera prst="orthographicFront"/>
            <a:lightRig rig="flat" dir="t"/>
          </a:scene3d>
          <a:sp3d>
            <a:bevelT w="95250" h="50800"/>
          </a:sp3d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4263845"/>
            <a:ext cx="2236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00158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Presentation1NEW</Template>
  <TotalTime>29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8</cp:revision>
  <dcterms:created xsi:type="dcterms:W3CDTF">2020-06-16T17:13:47Z</dcterms:created>
  <dcterms:modified xsi:type="dcterms:W3CDTF">2020-06-21T04:48:27Z</dcterms:modified>
</cp:coreProperties>
</file>