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6" r:id="rId2"/>
    <p:sldId id="288" r:id="rId3"/>
    <p:sldId id="258" r:id="rId4"/>
    <p:sldId id="278" r:id="rId5"/>
    <p:sldId id="281" r:id="rId6"/>
    <p:sldId id="282" r:id="rId7"/>
    <p:sldId id="262" r:id="rId8"/>
    <p:sldId id="289" r:id="rId9"/>
    <p:sldId id="287" r:id="rId10"/>
    <p:sldId id="266" r:id="rId11"/>
    <p:sldId id="267" r:id="rId12"/>
    <p:sldId id="259" r:id="rId13"/>
    <p:sldId id="274" r:id="rId14"/>
    <p:sldId id="280" r:id="rId15"/>
    <p:sldId id="260" r:id="rId16"/>
    <p:sldId id="269" r:id="rId17"/>
    <p:sldId id="276" r:id="rId18"/>
    <p:sldId id="284" r:id="rId19"/>
    <p:sldId id="271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35" autoAdjust="0"/>
    <p:restoredTop sz="94660"/>
  </p:normalViewPr>
  <p:slideViewPr>
    <p:cSldViewPr>
      <p:cViewPr>
        <p:scale>
          <a:sx n="70" d="100"/>
          <a:sy n="70" d="100"/>
        </p:scale>
        <p:origin x="-138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9D3BA-AE90-47C6-BAB4-B6D9BA6C852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C02F01-55BE-449F-971E-25376531E15B}">
      <dgm:prSet/>
      <dgm:spPr/>
      <dgm:t>
        <a:bodyPr/>
        <a:lstStyle/>
        <a:p>
          <a:endParaRPr lang="en-US" dirty="0"/>
        </a:p>
      </dgm:t>
    </dgm:pt>
    <dgm:pt modelId="{70D61438-DFFD-413A-844A-168CB8CD7246}" type="sibTrans" cxnId="{797040A4-80CA-4387-A0B1-B918F4F622DA}">
      <dgm:prSet/>
      <dgm:spPr/>
      <dgm:t>
        <a:bodyPr/>
        <a:lstStyle/>
        <a:p>
          <a:endParaRPr lang="en-US"/>
        </a:p>
      </dgm:t>
    </dgm:pt>
    <dgm:pt modelId="{10937587-900D-41F0-83D2-A7FB2E5B85C4}" type="parTrans" cxnId="{797040A4-80CA-4387-A0B1-B918F4F622DA}">
      <dgm:prSet/>
      <dgm:spPr/>
      <dgm:t>
        <a:bodyPr/>
        <a:lstStyle/>
        <a:p>
          <a:endParaRPr lang="en-US"/>
        </a:p>
      </dgm:t>
    </dgm:pt>
    <dgm:pt modelId="{FFEEFE66-B084-4E6E-9BFC-780FC92769CB}">
      <dgm:prSet/>
      <dgm:spPr/>
      <dgm:t>
        <a:bodyPr/>
        <a:lstStyle/>
        <a:p>
          <a:endParaRPr lang="en-US" dirty="0"/>
        </a:p>
      </dgm:t>
    </dgm:pt>
    <dgm:pt modelId="{6B80AC8E-8D9E-468F-BA8F-AC8C75D77690}" type="sibTrans" cxnId="{15729965-E531-402A-A427-1436E2D2A5D3}">
      <dgm:prSet/>
      <dgm:spPr/>
      <dgm:t>
        <a:bodyPr/>
        <a:lstStyle/>
        <a:p>
          <a:endParaRPr lang="en-US"/>
        </a:p>
      </dgm:t>
    </dgm:pt>
    <dgm:pt modelId="{CF39F7D7-8CEB-4024-9F17-888A8C3E5BDC}" type="parTrans" cxnId="{15729965-E531-402A-A427-1436E2D2A5D3}">
      <dgm:prSet/>
      <dgm:spPr/>
      <dgm:t>
        <a:bodyPr/>
        <a:lstStyle/>
        <a:p>
          <a:endParaRPr lang="en-US"/>
        </a:p>
      </dgm:t>
    </dgm:pt>
    <dgm:pt modelId="{4723BA91-9CD4-4527-B3BB-14637BFDAFB1}">
      <dgm:prSet/>
      <dgm:spPr/>
      <dgm:t>
        <a:bodyPr/>
        <a:lstStyle/>
        <a:p>
          <a:endParaRPr lang="en-US"/>
        </a:p>
      </dgm:t>
    </dgm:pt>
    <dgm:pt modelId="{5F36D88F-888C-4099-A65D-40092236DC57}" type="sibTrans" cxnId="{156389FC-12CF-47F2-BBD9-F2950720FE82}">
      <dgm:prSet/>
      <dgm:spPr/>
      <dgm:t>
        <a:bodyPr/>
        <a:lstStyle/>
        <a:p>
          <a:endParaRPr lang="en-US"/>
        </a:p>
      </dgm:t>
    </dgm:pt>
    <dgm:pt modelId="{9D3EC39F-0F8F-4EB9-ADDA-88FADF88ABEF}" type="parTrans" cxnId="{156389FC-12CF-47F2-BBD9-F2950720FE82}">
      <dgm:prSet/>
      <dgm:spPr/>
      <dgm:t>
        <a:bodyPr/>
        <a:lstStyle/>
        <a:p>
          <a:endParaRPr lang="en-US"/>
        </a:p>
      </dgm:t>
    </dgm:pt>
    <dgm:pt modelId="{CDE91A8E-EDAC-440F-93CE-BE2A02C982D0}">
      <dgm:prSet custT="1"/>
      <dgm:spPr>
        <a:solidFill>
          <a:srgbClr val="92D050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৭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অপুষ্টি ও চিকিৎসার অভাব।</a:t>
          </a:r>
          <a:endParaRPr lang="en-US" sz="3200" dirty="0"/>
        </a:p>
      </dgm:t>
    </dgm:pt>
    <dgm:pt modelId="{01498B17-530F-4675-B5D4-80B4278C64DA}" type="sibTrans" cxnId="{67EEF41B-EB4C-402D-A8F4-5BF6ACF81B00}">
      <dgm:prSet/>
      <dgm:spPr/>
      <dgm:t>
        <a:bodyPr/>
        <a:lstStyle/>
        <a:p>
          <a:endParaRPr lang="en-US"/>
        </a:p>
      </dgm:t>
    </dgm:pt>
    <dgm:pt modelId="{FEED3614-375B-48CD-81B8-74AED74EEA1A}" type="parTrans" cxnId="{67EEF41B-EB4C-402D-A8F4-5BF6ACF81B00}">
      <dgm:prSet/>
      <dgm:spPr/>
      <dgm:t>
        <a:bodyPr/>
        <a:lstStyle/>
        <a:p>
          <a:endParaRPr lang="en-US"/>
        </a:p>
      </dgm:t>
    </dgm:pt>
    <dgm:pt modelId="{B041E5E0-F43F-4E0D-887F-24C9AE958AA7}">
      <dgm:prSet custT="1"/>
      <dgm:spPr>
        <a:solidFill>
          <a:srgbClr val="00B0F0"/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চাহিদা অনুযায়ী গ্যাস সরবরাহ করা সম্ভব হচ্ছে ...</a:t>
          </a:r>
          <a:endParaRPr lang="en-US" sz="3200" dirty="0"/>
        </a:p>
      </dgm:t>
    </dgm:pt>
    <dgm:pt modelId="{3C528ACF-D7F4-4FAA-B2B3-7DB9BBB39BBE}" type="sibTrans" cxnId="{E838D61F-90D2-4482-9AEB-B5ADF58AB866}">
      <dgm:prSet/>
      <dgm:spPr/>
      <dgm:t>
        <a:bodyPr/>
        <a:lstStyle/>
        <a:p>
          <a:endParaRPr lang="en-US"/>
        </a:p>
      </dgm:t>
    </dgm:pt>
    <dgm:pt modelId="{4CE6D508-7C5F-4F76-8E06-8805B2FB7570}" type="parTrans" cxnId="{E838D61F-90D2-4482-9AEB-B5ADF58AB866}">
      <dgm:prSet/>
      <dgm:spPr/>
      <dgm:t>
        <a:bodyPr/>
        <a:lstStyle/>
        <a:p>
          <a:endParaRPr lang="en-US"/>
        </a:p>
      </dgm:t>
    </dgm:pt>
    <dgm:pt modelId="{080778C8-7754-44F1-BD09-4E402D5CD89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বিশুদ্ধ খাবার পানির অভাব।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347C56-A92D-4959-A485-5016F49288EF}" type="sibTrans" cxnId="{15053380-F346-45FC-A656-1013EE2F32CF}">
      <dgm:prSet/>
      <dgm:spPr/>
      <dgm:t>
        <a:bodyPr/>
        <a:lstStyle/>
        <a:p>
          <a:endParaRPr lang="en-US"/>
        </a:p>
      </dgm:t>
    </dgm:pt>
    <dgm:pt modelId="{7D514011-9CA3-4E62-8F5D-8F9BB71D6434}" type="parTrans" cxnId="{15053380-F346-45FC-A656-1013EE2F32CF}">
      <dgm:prSet/>
      <dgm:spPr/>
      <dgm:t>
        <a:bodyPr/>
        <a:lstStyle/>
        <a:p>
          <a:endParaRPr lang="en-US"/>
        </a:p>
      </dgm:t>
    </dgm:pt>
    <dgm:pt modelId="{BAE327C5-B872-480A-A521-BF8CF4D911D7}">
      <dgm:prSet custT="1"/>
      <dgm:spPr>
        <a:solidFill>
          <a:schemeClr val="tx1"/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৩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বাসস্থানের অভাব।</a:t>
          </a:r>
          <a:endParaRPr lang="en-US" sz="3200" dirty="0"/>
        </a:p>
      </dgm:t>
    </dgm:pt>
    <dgm:pt modelId="{139937BC-5E75-46D1-B8AE-9ACC82B7CD94}" type="sibTrans" cxnId="{1344F8A0-8EE7-4D07-AB4C-72EC2C56FFB8}">
      <dgm:prSet/>
      <dgm:spPr/>
      <dgm:t>
        <a:bodyPr/>
        <a:lstStyle/>
        <a:p>
          <a:endParaRPr lang="en-US"/>
        </a:p>
      </dgm:t>
    </dgm:pt>
    <dgm:pt modelId="{26C77733-97BA-4EC0-83D9-CBEB1751EF7C}" type="parTrans" cxnId="{1344F8A0-8EE7-4D07-AB4C-72EC2C56FFB8}">
      <dgm:prSet/>
      <dgm:spPr/>
      <dgm:t>
        <a:bodyPr/>
        <a:lstStyle/>
        <a:p>
          <a:endParaRPr lang="en-US"/>
        </a:p>
      </dgm:t>
    </dgm:pt>
    <dgm:pt modelId="{E1794324-20DD-43FE-8E9F-1D15CF636951}">
      <dgm:prSet custT="1"/>
      <dgm:spPr>
        <a:solidFill>
          <a:srgbClr val="7030A0"/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উপযুক্ত শিক্ষার সুযোগ থাকে না।</a:t>
          </a:r>
          <a:endParaRPr lang="en-US" sz="3200" dirty="0"/>
        </a:p>
      </dgm:t>
    </dgm:pt>
    <dgm:pt modelId="{13F6A171-9FA9-465A-BBB8-16E87C412A60}" type="sibTrans" cxnId="{31B14B9F-0546-4D87-8236-6D58A42BB8FA}">
      <dgm:prSet/>
      <dgm:spPr/>
      <dgm:t>
        <a:bodyPr/>
        <a:lstStyle/>
        <a:p>
          <a:endParaRPr lang="en-US"/>
        </a:p>
      </dgm:t>
    </dgm:pt>
    <dgm:pt modelId="{6E515944-E659-4694-8CA4-270AB25918C9}" type="parTrans" cxnId="{31B14B9F-0546-4D87-8236-6D58A42BB8FA}">
      <dgm:prSet/>
      <dgm:spPr/>
      <dgm:t>
        <a:bodyPr/>
        <a:lstStyle/>
        <a:p>
          <a:endParaRPr lang="en-US"/>
        </a:p>
      </dgm:t>
    </dgm:pt>
    <dgm:pt modelId="{626655B0-6794-4D7B-B45B-EB12FB74E10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১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 সংস্থানের ব্যবস্থা  করা যাচ্ছে না। </a:t>
          </a:r>
          <a:endParaRPr lang="en-US" sz="3200" dirty="0"/>
        </a:p>
      </dgm:t>
    </dgm:pt>
    <dgm:pt modelId="{9CB29056-6754-4B29-9B06-F99370A8DF5C}" type="sibTrans" cxnId="{E139545A-6341-4F02-A2FF-025BAE264860}">
      <dgm:prSet/>
      <dgm:spPr/>
      <dgm:t>
        <a:bodyPr/>
        <a:lstStyle/>
        <a:p>
          <a:endParaRPr lang="en-US"/>
        </a:p>
      </dgm:t>
    </dgm:pt>
    <dgm:pt modelId="{2A98CB6A-A7BC-403D-9663-7F6B7C0394E4}" type="parTrans" cxnId="{E139545A-6341-4F02-A2FF-025BAE264860}">
      <dgm:prSet/>
      <dgm:spPr/>
      <dgm:t>
        <a:bodyPr/>
        <a:lstStyle/>
        <a:p>
          <a:endParaRPr lang="en-US"/>
        </a:p>
      </dgm:t>
    </dgm:pt>
    <dgm:pt modelId="{DE92E653-7C9F-434D-99CE-227321695D1E}">
      <dgm:prSet custT="1"/>
      <dgm:spPr>
        <a:solidFill>
          <a:srgbClr val="C00000"/>
        </a:solidFill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৫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চাহিদা অনুযায়ী বিদ্যুৎ সরবরাহ করা সম্ভব হচ্ছে না।</a:t>
          </a:r>
          <a:endParaRPr lang="en-US" sz="3200" dirty="0"/>
        </a:p>
      </dgm:t>
    </dgm:pt>
    <dgm:pt modelId="{4623BF8E-B2D2-466D-891E-50B7B0696FC1}" type="sibTrans" cxnId="{80DDE55C-75CC-40C4-BF8E-B5FD6B52E255}">
      <dgm:prSet/>
      <dgm:spPr/>
      <dgm:t>
        <a:bodyPr/>
        <a:lstStyle/>
        <a:p>
          <a:endParaRPr lang="en-US"/>
        </a:p>
      </dgm:t>
    </dgm:pt>
    <dgm:pt modelId="{FC57A60C-AFD8-475F-8238-D5DBB52F7FA1}" type="parTrans" cxnId="{80DDE55C-75CC-40C4-BF8E-B5FD6B52E255}">
      <dgm:prSet/>
      <dgm:spPr/>
      <dgm:t>
        <a:bodyPr/>
        <a:lstStyle/>
        <a:p>
          <a:endParaRPr lang="en-US"/>
        </a:p>
      </dgm:t>
    </dgm:pt>
    <dgm:pt modelId="{DE3AC545-AC1B-4D9B-B4A3-3465050DD39C}" type="pres">
      <dgm:prSet presAssocID="{14F9D3BA-AE90-47C6-BAB4-B6D9BA6C852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00404A0-D95C-4281-96DA-FCAA69ED7FC7}" type="pres">
      <dgm:prSet presAssocID="{14F9D3BA-AE90-47C6-BAB4-B6D9BA6C8523}" presName="Name1" presStyleCnt="0"/>
      <dgm:spPr/>
    </dgm:pt>
    <dgm:pt modelId="{F745D9A4-0ABB-4FAD-897E-A3155FF61F65}" type="pres">
      <dgm:prSet presAssocID="{14F9D3BA-AE90-47C6-BAB4-B6D9BA6C8523}" presName="cycle" presStyleCnt="0"/>
      <dgm:spPr/>
    </dgm:pt>
    <dgm:pt modelId="{EC695C32-FAED-4845-B95E-CC65C4C07400}" type="pres">
      <dgm:prSet presAssocID="{14F9D3BA-AE90-47C6-BAB4-B6D9BA6C8523}" presName="srcNode" presStyleLbl="node1" presStyleIdx="0" presStyleCnt="7"/>
      <dgm:spPr/>
    </dgm:pt>
    <dgm:pt modelId="{17FC7199-ABC0-4CE6-A4E0-B58C8B3BC4C2}" type="pres">
      <dgm:prSet presAssocID="{14F9D3BA-AE90-47C6-BAB4-B6D9BA6C8523}" presName="conn" presStyleLbl="parChTrans1D2" presStyleIdx="0" presStyleCnt="1"/>
      <dgm:spPr/>
      <dgm:t>
        <a:bodyPr/>
        <a:lstStyle/>
        <a:p>
          <a:endParaRPr lang="en-US"/>
        </a:p>
      </dgm:t>
    </dgm:pt>
    <dgm:pt modelId="{1CD065AC-53B0-4EAA-8AF8-0089BE30174E}" type="pres">
      <dgm:prSet presAssocID="{14F9D3BA-AE90-47C6-BAB4-B6D9BA6C8523}" presName="extraNode" presStyleLbl="node1" presStyleIdx="0" presStyleCnt="7"/>
      <dgm:spPr/>
    </dgm:pt>
    <dgm:pt modelId="{B37B5A0B-9BCA-40F8-800E-A8A28EA71443}" type="pres">
      <dgm:prSet presAssocID="{14F9D3BA-AE90-47C6-BAB4-B6D9BA6C8523}" presName="dstNode" presStyleLbl="node1" presStyleIdx="0" presStyleCnt="7"/>
      <dgm:spPr/>
    </dgm:pt>
    <dgm:pt modelId="{160266C7-382F-428F-89A4-C296009D72A2}" type="pres">
      <dgm:prSet presAssocID="{626655B0-6794-4D7B-B45B-EB12FB74E10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3E790-8F67-4961-9215-D7240933517A}" type="pres">
      <dgm:prSet presAssocID="{626655B0-6794-4D7B-B45B-EB12FB74E101}" presName="accent_1" presStyleCnt="0"/>
      <dgm:spPr/>
    </dgm:pt>
    <dgm:pt modelId="{C7F3A23E-7AE0-43F9-8A7F-D6FF10A50F9D}" type="pres">
      <dgm:prSet presAssocID="{626655B0-6794-4D7B-B45B-EB12FB74E101}" presName="accentRepeatNode" presStyleLbl="solidFgAcc1" presStyleIdx="0" presStyleCnt="7"/>
      <dgm:spPr/>
    </dgm:pt>
    <dgm:pt modelId="{8317CAE6-6564-4D38-97D2-23CB9B96010A}" type="pres">
      <dgm:prSet presAssocID="{E1794324-20DD-43FE-8E9F-1D15CF63695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F83B2-2221-4AF6-AD25-A668908FAC9D}" type="pres">
      <dgm:prSet presAssocID="{E1794324-20DD-43FE-8E9F-1D15CF636951}" presName="accent_2" presStyleCnt="0"/>
      <dgm:spPr/>
    </dgm:pt>
    <dgm:pt modelId="{701AA217-821D-4B8D-BC63-00C27F373F4B}" type="pres">
      <dgm:prSet presAssocID="{E1794324-20DD-43FE-8E9F-1D15CF636951}" presName="accentRepeatNode" presStyleLbl="solidFgAcc1" presStyleIdx="1" presStyleCnt="7"/>
      <dgm:spPr/>
    </dgm:pt>
    <dgm:pt modelId="{A2DA0428-F214-49BD-AFCD-C7F815FB7651}" type="pres">
      <dgm:prSet presAssocID="{BAE327C5-B872-480A-A521-BF8CF4D911D7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D7586-28AE-41C1-9CD8-903F145305C9}" type="pres">
      <dgm:prSet presAssocID="{BAE327C5-B872-480A-A521-BF8CF4D911D7}" presName="accent_3" presStyleCnt="0"/>
      <dgm:spPr/>
    </dgm:pt>
    <dgm:pt modelId="{6BF070DC-4AC7-4E7A-9475-9EA65F81243B}" type="pres">
      <dgm:prSet presAssocID="{BAE327C5-B872-480A-A521-BF8CF4D911D7}" presName="accentRepeatNode" presStyleLbl="solidFgAcc1" presStyleIdx="2" presStyleCnt="7"/>
      <dgm:spPr/>
    </dgm:pt>
    <dgm:pt modelId="{822CBE56-85FB-4431-9B85-767651F9AC98}" type="pres">
      <dgm:prSet presAssocID="{080778C8-7754-44F1-BD09-4E402D5CD892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CDBD4-6170-4411-9EE3-42BAE654C587}" type="pres">
      <dgm:prSet presAssocID="{080778C8-7754-44F1-BD09-4E402D5CD892}" presName="accent_4" presStyleCnt="0"/>
      <dgm:spPr/>
    </dgm:pt>
    <dgm:pt modelId="{AD6DC9D0-6CD9-4E20-AC04-E974F2E52691}" type="pres">
      <dgm:prSet presAssocID="{080778C8-7754-44F1-BD09-4E402D5CD892}" presName="accentRepeatNode" presStyleLbl="solidFgAcc1" presStyleIdx="3" presStyleCnt="7"/>
      <dgm:spPr/>
    </dgm:pt>
    <dgm:pt modelId="{CF7F2E4B-6D11-4E85-AE16-51E445F855DF}" type="pres">
      <dgm:prSet presAssocID="{DE92E653-7C9F-434D-99CE-227321695D1E}" presName="text_5" presStyleLbl="node1" presStyleIdx="4" presStyleCnt="7" custLinFactNeighborX="1075" custLinFactNeighborY="-4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F35E7-EBCF-48A0-955D-117B218DD8EE}" type="pres">
      <dgm:prSet presAssocID="{DE92E653-7C9F-434D-99CE-227321695D1E}" presName="accent_5" presStyleCnt="0"/>
      <dgm:spPr/>
    </dgm:pt>
    <dgm:pt modelId="{7B165675-C1A5-435B-8C98-E653C717498A}" type="pres">
      <dgm:prSet presAssocID="{DE92E653-7C9F-434D-99CE-227321695D1E}" presName="accentRepeatNode" presStyleLbl="solidFgAcc1" presStyleIdx="4" presStyleCnt="7"/>
      <dgm:spPr/>
    </dgm:pt>
    <dgm:pt modelId="{936C0EA3-5672-4C4D-B055-92BDABF64EBA}" type="pres">
      <dgm:prSet presAssocID="{B041E5E0-F43F-4E0D-887F-24C9AE958AA7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9786E-793F-4ACF-A09B-77D848311F31}" type="pres">
      <dgm:prSet presAssocID="{B041E5E0-F43F-4E0D-887F-24C9AE958AA7}" presName="accent_6" presStyleCnt="0"/>
      <dgm:spPr/>
    </dgm:pt>
    <dgm:pt modelId="{1F9C3DF2-989C-4B42-810F-72190132C34B}" type="pres">
      <dgm:prSet presAssocID="{B041E5E0-F43F-4E0D-887F-24C9AE958AA7}" presName="accentRepeatNode" presStyleLbl="solidFgAcc1" presStyleIdx="5" presStyleCnt="7"/>
      <dgm:spPr/>
    </dgm:pt>
    <dgm:pt modelId="{06FEA8D9-3F48-4D35-B0BF-951479324CAB}" type="pres">
      <dgm:prSet presAssocID="{CDE91A8E-EDAC-440F-93CE-BE2A02C982D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6B540-43D9-4CCF-A123-75F0E3265490}" type="pres">
      <dgm:prSet presAssocID="{CDE91A8E-EDAC-440F-93CE-BE2A02C982D0}" presName="accent_7" presStyleCnt="0"/>
      <dgm:spPr/>
    </dgm:pt>
    <dgm:pt modelId="{805EE9E2-006F-496B-9D81-F7B16021BCE9}" type="pres">
      <dgm:prSet presAssocID="{CDE91A8E-EDAC-440F-93CE-BE2A02C982D0}" presName="accentRepeatNode" presStyleLbl="solidFgAcc1" presStyleIdx="6" presStyleCnt="7"/>
      <dgm:spPr/>
    </dgm:pt>
  </dgm:ptLst>
  <dgm:cxnLst>
    <dgm:cxn modelId="{995FEB5D-F74A-4F3C-898C-423006242DB1}" type="presOf" srcId="{BAE327C5-B872-480A-A521-BF8CF4D911D7}" destId="{A2DA0428-F214-49BD-AFCD-C7F815FB7651}" srcOrd="0" destOrd="0" presId="urn:microsoft.com/office/officeart/2008/layout/VerticalCurvedList"/>
    <dgm:cxn modelId="{1344F8A0-8EE7-4D07-AB4C-72EC2C56FFB8}" srcId="{14F9D3BA-AE90-47C6-BAB4-B6D9BA6C8523}" destId="{BAE327C5-B872-480A-A521-BF8CF4D911D7}" srcOrd="2" destOrd="0" parTransId="{26C77733-97BA-4EC0-83D9-CBEB1751EF7C}" sibTransId="{139937BC-5E75-46D1-B8AE-9ACC82B7CD94}"/>
    <dgm:cxn modelId="{31B14B9F-0546-4D87-8236-6D58A42BB8FA}" srcId="{14F9D3BA-AE90-47C6-BAB4-B6D9BA6C8523}" destId="{E1794324-20DD-43FE-8E9F-1D15CF636951}" srcOrd="1" destOrd="0" parTransId="{6E515944-E659-4694-8CA4-270AB25918C9}" sibTransId="{13F6A171-9FA9-465A-BBB8-16E87C412A60}"/>
    <dgm:cxn modelId="{4C33A16E-14E8-4F83-B360-F6407FA8903B}" type="presOf" srcId="{B041E5E0-F43F-4E0D-887F-24C9AE958AA7}" destId="{936C0EA3-5672-4C4D-B055-92BDABF64EBA}" srcOrd="0" destOrd="0" presId="urn:microsoft.com/office/officeart/2008/layout/VerticalCurvedList"/>
    <dgm:cxn modelId="{E838D61F-90D2-4482-9AEB-B5ADF58AB866}" srcId="{14F9D3BA-AE90-47C6-BAB4-B6D9BA6C8523}" destId="{B041E5E0-F43F-4E0D-887F-24C9AE958AA7}" srcOrd="5" destOrd="0" parTransId="{4CE6D508-7C5F-4F76-8E06-8805B2FB7570}" sibTransId="{3C528ACF-D7F4-4FAA-B2B3-7DB9BBB39BBE}"/>
    <dgm:cxn modelId="{156389FC-12CF-47F2-BBD9-F2950720FE82}" srcId="{14F9D3BA-AE90-47C6-BAB4-B6D9BA6C8523}" destId="{4723BA91-9CD4-4527-B3BB-14637BFDAFB1}" srcOrd="7" destOrd="0" parTransId="{9D3EC39F-0F8F-4EB9-ADDA-88FADF88ABEF}" sibTransId="{5F36D88F-888C-4099-A65D-40092236DC57}"/>
    <dgm:cxn modelId="{80DDE55C-75CC-40C4-BF8E-B5FD6B52E255}" srcId="{14F9D3BA-AE90-47C6-BAB4-B6D9BA6C8523}" destId="{DE92E653-7C9F-434D-99CE-227321695D1E}" srcOrd="4" destOrd="0" parTransId="{FC57A60C-AFD8-475F-8238-D5DBB52F7FA1}" sibTransId="{4623BF8E-B2D2-466D-891E-50B7B0696FC1}"/>
    <dgm:cxn modelId="{0F28ADDA-8FB7-4FD1-A8C9-95950FFBF05B}" type="presOf" srcId="{14F9D3BA-AE90-47C6-BAB4-B6D9BA6C8523}" destId="{DE3AC545-AC1B-4D9B-B4A3-3465050DD39C}" srcOrd="0" destOrd="0" presId="urn:microsoft.com/office/officeart/2008/layout/VerticalCurvedList"/>
    <dgm:cxn modelId="{5B895A44-638E-485B-BDB1-2A3BDED35A58}" type="presOf" srcId="{DE92E653-7C9F-434D-99CE-227321695D1E}" destId="{CF7F2E4B-6D11-4E85-AE16-51E445F855DF}" srcOrd="0" destOrd="0" presId="urn:microsoft.com/office/officeart/2008/layout/VerticalCurvedList"/>
    <dgm:cxn modelId="{797040A4-80CA-4387-A0B1-B918F4F622DA}" srcId="{14F9D3BA-AE90-47C6-BAB4-B6D9BA6C8523}" destId="{2CC02F01-55BE-449F-971E-25376531E15B}" srcOrd="9" destOrd="0" parTransId="{10937587-900D-41F0-83D2-A7FB2E5B85C4}" sibTransId="{70D61438-DFFD-413A-844A-168CB8CD7246}"/>
    <dgm:cxn modelId="{07C24DFE-EE74-491B-8B01-442033D0D33F}" type="presOf" srcId="{E1794324-20DD-43FE-8E9F-1D15CF636951}" destId="{8317CAE6-6564-4D38-97D2-23CB9B96010A}" srcOrd="0" destOrd="0" presId="urn:microsoft.com/office/officeart/2008/layout/VerticalCurvedList"/>
    <dgm:cxn modelId="{15053380-F346-45FC-A656-1013EE2F32CF}" srcId="{14F9D3BA-AE90-47C6-BAB4-B6D9BA6C8523}" destId="{080778C8-7754-44F1-BD09-4E402D5CD892}" srcOrd="3" destOrd="0" parTransId="{7D514011-9CA3-4E62-8F5D-8F9BB71D6434}" sibTransId="{3C347C56-A92D-4959-A485-5016F49288EF}"/>
    <dgm:cxn modelId="{67EEF41B-EB4C-402D-A8F4-5BF6ACF81B00}" srcId="{14F9D3BA-AE90-47C6-BAB4-B6D9BA6C8523}" destId="{CDE91A8E-EDAC-440F-93CE-BE2A02C982D0}" srcOrd="6" destOrd="0" parTransId="{FEED3614-375B-48CD-81B8-74AED74EEA1A}" sibTransId="{01498B17-530F-4675-B5D4-80B4278C64DA}"/>
    <dgm:cxn modelId="{7A50751D-DD75-4314-9341-8D285EBBD3C6}" type="presOf" srcId="{CDE91A8E-EDAC-440F-93CE-BE2A02C982D0}" destId="{06FEA8D9-3F48-4D35-B0BF-951479324CAB}" srcOrd="0" destOrd="0" presId="urn:microsoft.com/office/officeart/2008/layout/VerticalCurvedList"/>
    <dgm:cxn modelId="{15729965-E531-402A-A427-1436E2D2A5D3}" srcId="{14F9D3BA-AE90-47C6-BAB4-B6D9BA6C8523}" destId="{FFEEFE66-B084-4E6E-9BFC-780FC92769CB}" srcOrd="8" destOrd="0" parTransId="{CF39F7D7-8CEB-4024-9F17-888A8C3E5BDC}" sibTransId="{6B80AC8E-8D9E-468F-BA8F-AC8C75D77690}"/>
    <dgm:cxn modelId="{39642A35-251F-4EFF-9EB0-3061C5D4D1A8}" type="presOf" srcId="{9CB29056-6754-4B29-9B06-F99370A8DF5C}" destId="{17FC7199-ABC0-4CE6-A4E0-B58C8B3BC4C2}" srcOrd="0" destOrd="0" presId="urn:microsoft.com/office/officeart/2008/layout/VerticalCurvedList"/>
    <dgm:cxn modelId="{E139545A-6341-4F02-A2FF-025BAE264860}" srcId="{14F9D3BA-AE90-47C6-BAB4-B6D9BA6C8523}" destId="{626655B0-6794-4D7B-B45B-EB12FB74E101}" srcOrd="0" destOrd="0" parTransId="{2A98CB6A-A7BC-403D-9663-7F6B7C0394E4}" sibTransId="{9CB29056-6754-4B29-9B06-F99370A8DF5C}"/>
    <dgm:cxn modelId="{B27A3510-0FCC-42AC-8E09-1683129DC2BB}" type="presOf" srcId="{626655B0-6794-4D7B-B45B-EB12FB74E101}" destId="{160266C7-382F-428F-89A4-C296009D72A2}" srcOrd="0" destOrd="0" presId="urn:microsoft.com/office/officeart/2008/layout/VerticalCurvedList"/>
    <dgm:cxn modelId="{C71FFC13-EA48-4C00-922E-1C4292984B7C}" type="presOf" srcId="{080778C8-7754-44F1-BD09-4E402D5CD892}" destId="{822CBE56-85FB-4431-9B85-767651F9AC98}" srcOrd="0" destOrd="0" presId="urn:microsoft.com/office/officeart/2008/layout/VerticalCurvedList"/>
    <dgm:cxn modelId="{D8C75263-8BD2-4585-B5A8-2162D9272808}" type="presParOf" srcId="{DE3AC545-AC1B-4D9B-B4A3-3465050DD39C}" destId="{800404A0-D95C-4281-96DA-FCAA69ED7FC7}" srcOrd="0" destOrd="0" presId="urn:microsoft.com/office/officeart/2008/layout/VerticalCurvedList"/>
    <dgm:cxn modelId="{7A5371DE-CC83-4C7B-92FC-A60B3A25ED26}" type="presParOf" srcId="{800404A0-D95C-4281-96DA-FCAA69ED7FC7}" destId="{F745D9A4-0ABB-4FAD-897E-A3155FF61F65}" srcOrd="0" destOrd="0" presId="urn:microsoft.com/office/officeart/2008/layout/VerticalCurvedList"/>
    <dgm:cxn modelId="{F1F2B304-129B-4EE6-99C9-0EFCB6C90263}" type="presParOf" srcId="{F745D9A4-0ABB-4FAD-897E-A3155FF61F65}" destId="{EC695C32-FAED-4845-B95E-CC65C4C07400}" srcOrd="0" destOrd="0" presId="urn:microsoft.com/office/officeart/2008/layout/VerticalCurvedList"/>
    <dgm:cxn modelId="{7FCC8719-24E2-4623-B0DB-4D2A6B8C5E4D}" type="presParOf" srcId="{F745D9A4-0ABB-4FAD-897E-A3155FF61F65}" destId="{17FC7199-ABC0-4CE6-A4E0-B58C8B3BC4C2}" srcOrd="1" destOrd="0" presId="urn:microsoft.com/office/officeart/2008/layout/VerticalCurvedList"/>
    <dgm:cxn modelId="{7E71916E-B078-46A0-AEB9-09EE4E79B67F}" type="presParOf" srcId="{F745D9A4-0ABB-4FAD-897E-A3155FF61F65}" destId="{1CD065AC-53B0-4EAA-8AF8-0089BE30174E}" srcOrd="2" destOrd="0" presId="urn:microsoft.com/office/officeart/2008/layout/VerticalCurvedList"/>
    <dgm:cxn modelId="{9D6B06F8-EBF0-4779-9494-B2BB241244C0}" type="presParOf" srcId="{F745D9A4-0ABB-4FAD-897E-A3155FF61F65}" destId="{B37B5A0B-9BCA-40F8-800E-A8A28EA71443}" srcOrd="3" destOrd="0" presId="urn:microsoft.com/office/officeart/2008/layout/VerticalCurvedList"/>
    <dgm:cxn modelId="{81022288-6723-435E-9868-C0B1C68358A2}" type="presParOf" srcId="{800404A0-D95C-4281-96DA-FCAA69ED7FC7}" destId="{160266C7-382F-428F-89A4-C296009D72A2}" srcOrd="1" destOrd="0" presId="urn:microsoft.com/office/officeart/2008/layout/VerticalCurvedList"/>
    <dgm:cxn modelId="{0F82105F-14A7-41FF-B82C-3EA22F7A6566}" type="presParOf" srcId="{800404A0-D95C-4281-96DA-FCAA69ED7FC7}" destId="{B833E790-8F67-4961-9215-D7240933517A}" srcOrd="2" destOrd="0" presId="urn:microsoft.com/office/officeart/2008/layout/VerticalCurvedList"/>
    <dgm:cxn modelId="{8544B7A1-23BC-4CC9-A0F7-9A64372CD9A9}" type="presParOf" srcId="{B833E790-8F67-4961-9215-D7240933517A}" destId="{C7F3A23E-7AE0-43F9-8A7F-D6FF10A50F9D}" srcOrd="0" destOrd="0" presId="urn:microsoft.com/office/officeart/2008/layout/VerticalCurvedList"/>
    <dgm:cxn modelId="{E0374371-2C61-4F81-9AE2-5AB462AA578E}" type="presParOf" srcId="{800404A0-D95C-4281-96DA-FCAA69ED7FC7}" destId="{8317CAE6-6564-4D38-97D2-23CB9B96010A}" srcOrd="3" destOrd="0" presId="urn:microsoft.com/office/officeart/2008/layout/VerticalCurvedList"/>
    <dgm:cxn modelId="{FEE622B4-78E4-4BAB-BC3E-7D9FFD871976}" type="presParOf" srcId="{800404A0-D95C-4281-96DA-FCAA69ED7FC7}" destId="{41EF83B2-2221-4AF6-AD25-A668908FAC9D}" srcOrd="4" destOrd="0" presId="urn:microsoft.com/office/officeart/2008/layout/VerticalCurvedList"/>
    <dgm:cxn modelId="{CCE92AEE-E617-4494-95F4-A6446009C9BF}" type="presParOf" srcId="{41EF83B2-2221-4AF6-AD25-A668908FAC9D}" destId="{701AA217-821D-4B8D-BC63-00C27F373F4B}" srcOrd="0" destOrd="0" presId="urn:microsoft.com/office/officeart/2008/layout/VerticalCurvedList"/>
    <dgm:cxn modelId="{0465F8EA-E231-4D3F-9EF9-AD867633B5E3}" type="presParOf" srcId="{800404A0-D95C-4281-96DA-FCAA69ED7FC7}" destId="{A2DA0428-F214-49BD-AFCD-C7F815FB7651}" srcOrd="5" destOrd="0" presId="urn:microsoft.com/office/officeart/2008/layout/VerticalCurvedList"/>
    <dgm:cxn modelId="{1AE47B05-9680-4A85-8B94-E99784334A06}" type="presParOf" srcId="{800404A0-D95C-4281-96DA-FCAA69ED7FC7}" destId="{AEBD7586-28AE-41C1-9CD8-903F145305C9}" srcOrd="6" destOrd="0" presId="urn:microsoft.com/office/officeart/2008/layout/VerticalCurvedList"/>
    <dgm:cxn modelId="{D89557CC-2762-4C39-9D3B-C9E4B7A35D9F}" type="presParOf" srcId="{AEBD7586-28AE-41C1-9CD8-903F145305C9}" destId="{6BF070DC-4AC7-4E7A-9475-9EA65F81243B}" srcOrd="0" destOrd="0" presId="urn:microsoft.com/office/officeart/2008/layout/VerticalCurvedList"/>
    <dgm:cxn modelId="{05CF5B5D-EC4C-45D0-91F4-B22D9D6219F1}" type="presParOf" srcId="{800404A0-D95C-4281-96DA-FCAA69ED7FC7}" destId="{822CBE56-85FB-4431-9B85-767651F9AC98}" srcOrd="7" destOrd="0" presId="urn:microsoft.com/office/officeart/2008/layout/VerticalCurvedList"/>
    <dgm:cxn modelId="{CFB36977-7E75-4BAA-A41F-571F3B7267D1}" type="presParOf" srcId="{800404A0-D95C-4281-96DA-FCAA69ED7FC7}" destId="{0CECDBD4-6170-4411-9EE3-42BAE654C587}" srcOrd="8" destOrd="0" presId="urn:microsoft.com/office/officeart/2008/layout/VerticalCurvedList"/>
    <dgm:cxn modelId="{DF552433-24EF-432E-8221-444542BF1105}" type="presParOf" srcId="{0CECDBD4-6170-4411-9EE3-42BAE654C587}" destId="{AD6DC9D0-6CD9-4E20-AC04-E974F2E52691}" srcOrd="0" destOrd="0" presId="urn:microsoft.com/office/officeart/2008/layout/VerticalCurvedList"/>
    <dgm:cxn modelId="{F7B22739-26F8-4C90-8BB2-6A7219FFD1DB}" type="presParOf" srcId="{800404A0-D95C-4281-96DA-FCAA69ED7FC7}" destId="{CF7F2E4B-6D11-4E85-AE16-51E445F855DF}" srcOrd="9" destOrd="0" presId="urn:microsoft.com/office/officeart/2008/layout/VerticalCurvedList"/>
    <dgm:cxn modelId="{BF9BE683-CF69-4334-81DE-2F15C0F87C13}" type="presParOf" srcId="{800404A0-D95C-4281-96DA-FCAA69ED7FC7}" destId="{A99F35E7-EBCF-48A0-955D-117B218DD8EE}" srcOrd="10" destOrd="0" presId="urn:microsoft.com/office/officeart/2008/layout/VerticalCurvedList"/>
    <dgm:cxn modelId="{6C935BAC-6D19-4B85-9786-2656218BBC54}" type="presParOf" srcId="{A99F35E7-EBCF-48A0-955D-117B218DD8EE}" destId="{7B165675-C1A5-435B-8C98-E653C717498A}" srcOrd="0" destOrd="0" presId="urn:microsoft.com/office/officeart/2008/layout/VerticalCurvedList"/>
    <dgm:cxn modelId="{5AC464FB-3DC2-440F-9DA5-38292E703230}" type="presParOf" srcId="{800404A0-D95C-4281-96DA-FCAA69ED7FC7}" destId="{936C0EA3-5672-4C4D-B055-92BDABF64EBA}" srcOrd="11" destOrd="0" presId="urn:microsoft.com/office/officeart/2008/layout/VerticalCurvedList"/>
    <dgm:cxn modelId="{293EDB76-031B-4ED5-81A6-DC85F915FBF7}" type="presParOf" srcId="{800404A0-D95C-4281-96DA-FCAA69ED7FC7}" destId="{5529786E-793F-4ACF-A09B-77D848311F31}" srcOrd="12" destOrd="0" presId="urn:microsoft.com/office/officeart/2008/layout/VerticalCurvedList"/>
    <dgm:cxn modelId="{F1A33E2E-E6A5-41EF-81B7-5812579DC227}" type="presParOf" srcId="{5529786E-793F-4ACF-A09B-77D848311F31}" destId="{1F9C3DF2-989C-4B42-810F-72190132C34B}" srcOrd="0" destOrd="0" presId="urn:microsoft.com/office/officeart/2008/layout/VerticalCurvedList"/>
    <dgm:cxn modelId="{1B11DFEF-554F-4F1D-9C44-711B9D1A838E}" type="presParOf" srcId="{800404A0-D95C-4281-96DA-FCAA69ED7FC7}" destId="{06FEA8D9-3F48-4D35-B0BF-951479324CAB}" srcOrd="13" destOrd="0" presId="urn:microsoft.com/office/officeart/2008/layout/VerticalCurvedList"/>
    <dgm:cxn modelId="{97C0DF0A-F4FB-4BED-93A4-E8F50D00764C}" type="presParOf" srcId="{800404A0-D95C-4281-96DA-FCAA69ED7FC7}" destId="{2B96B540-43D9-4CCF-A123-75F0E3265490}" srcOrd="14" destOrd="0" presId="urn:microsoft.com/office/officeart/2008/layout/VerticalCurvedList"/>
    <dgm:cxn modelId="{7B463276-8B1B-4F90-84E8-BB5951D06936}" type="presParOf" srcId="{2B96B540-43D9-4CCF-A123-75F0E3265490}" destId="{805EE9E2-006F-496B-9D81-F7B16021BC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EFD5A9-1A78-4E11-8AAF-2E32C2B74B5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D5EAAA-DBB4-4887-BFE3-0AC9C026D4A6}">
      <dgm:prSet phldrT="[Text]"/>
      <dgm:spPr>
        <a:solidFill>
          <a:schemeClr val="accent6">
            <a:lumMod val="50000"/>
          </a:schemeClr>
        </a:solidFill>
        <a:ln w="28575">
          <a:solidFill>
            <a:srgbClr val="00B0F0"/>
          </a:solidFill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বাংলাদেশের জনসংখ্যা বৃদ্ধির কারণ সমূহ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365278-A33D-49F5-AB0F-FE5DBD9AE821}" type="parTrans" cxnId="{A0DAF066-FE6D-44CE-95F8-D79E78E1B5E9}">
      <dgm:prSet/>
      <dgm:spPr/>
      <dgm:t>
        <a:bodyPr/>
        <a:lstStyle/>
        <a:p>
          <a:endParaRPr lang="en-US"/>
        </a:p>
      </dgm:t>
    </dgm:pt>
    <dgm:pt modelId="{9B1730AC-0112-4902-A205-E0B02F03AD21}" type="sibTrans" cxnId="{A0DAF066-FE6D-44CE-95F8-D79E78E1B5E9}">
      <dgm:prSet/>
      <dgm:spPr/>
      <dgm:t>
        <a:bodyPr/>
        <a:lstStyle/>
        <a:p>
          <a:endParaRPr lang="en-US"/>
        </a:p>
      </dgm:t>
    </dgm:pt>
    <dgm:pt modelId="{F3F8EC46-0A59-47BB-9B08-FC5493EC4FDD}">
      <dgm:prSet phldrT="[Text]" custT="1"/>
      <dgm:spPr>
        <a:solidFill>
          <a:srgbClr val="7030A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বাল্যবিবাহ</a:t>
          </a:r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ও</a:t>
          </a:r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বহুবিবাহ</a:t>
          </a:r>
          <a:endParaRPr lang="en-US" sz="2000" dirty="0"/>
        </a:p>
      </dgm:t>
    </dgm:pt>
    <dgm:pt modelId="{35262775-812F-4C17-8995-2F16012FE8EE}" type="parTrans" cxnId="{F9F4B0CC-94E3-4404-8D51-3601C5C01354}">
      <dgm:prSet/>
      <dgm:spPr/>
      <dgm:t>
        <a:bodyPr/>
        <a:lstStyle/>
        <a:p>
          <a:endParaRPr lang="en-US"/>
        </a:p>
      </dgm:t>
    </dgm:pt>
    <dgm:pt modelId="{C9680D46-A380-4CAF-9C16-3BFACBB8BCF1}" type="sibTrans" cxnId="{F9F4B0CC-94E3-4404-8D51-3601C5C01354}">
      <dgm:prSet/>
      <dgm:spPr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endParaRPr lang="en-US"/>
        </a:p>
      </dgm:t>
    </dgm:pt>
    <dgm:pt modelId="{67079FD4-D920-4693-9163-826EB5BBCA62}">
      <dgm:prSet phldrT="[Text]" custT="1"/>
      <dgm:spPr>
        <a:solidFill>
          <a:schemeClr val="tx2"/>
        </a:solidFill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দারিদ্রতা</a:t>
          </a:r>
          <a:endParaRPr lang="en-US" sz="2000" dirty="0"/>
        </a:p>
      </dgm:t>
    </dgm:pt>
    <dgm:pt modelId="{457392C3-FB88-4F5B-9428-399CE79ABD45}" type="parTrans" cxnId="{7AC4E72E-D481-42FC-A9C6-D520988C6100}">
      <dgm:prSet/>
      <dgm:spPr/>
      <dgm:t>
        <a:bodyPr/>
        <a:lstStyle/>
        <a:p>
          <a:endParaRPr lang="en-US"/>
        </a:p>
      </dgm:t>
    </dgm:pt>
    <dgm:pt modelId="{5E5ECBA6-17D7-4432-AF4E-E34140F1740B}" type="sibTrans" cxnId="{7AC4E72E-D481-42FC-A9C6-D520988C6100}">
      <dgm:prSet/>
      <dgm:spPr/>
      <dgm:t>
        <a:bodyPr/>
        <a:lstStyle/>
        <a:p>
          <a:endParaRPr lang="en-US"/>
        </a:p>
      </dgm:t>
    </dgm:pt>
    <dgm:pt modelId="{66B6B78C-5BCF-4F4F-8098-58D26C24AF6B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শিক্ষার</a:t>
          </a:r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অভাব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11D086-0639-43A8-B959-6A7E54EDFCF6}" type="parTrans" cxnId="{919BC4DC-FB6D-4B4E-B4CA-E1A927DD88AE}">
      <dgm:prSet/>
      <dgm:spPr/>
      <dgm:t>
        <a:bodyPr/>
        <a:lstStyle/>
        <a:p>
          <a:endParaRPr lang="en-US"/>
        </a:p>
      </dgm:t>
    </dgm:pt>
    <dgm:pt modelId="{19A8925D-8FEC-4463-9E32-7C588FD1B0E3}" type="sibTrans" cxnId="{919BC4DC-FB6D-4B4E-B4CA-E1A927DD88AE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DF316DC-CA31-4B44-8519-E7FE2D505FE7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জলবায়ুর</a:t>
          </a:r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প্রভাব</a:t>
          </a:r>
          <a:endParaRPr lang="en-US" sz="2000" dirty="0"/>
        </a:p>
      </dgm:t>
    </dgm:pt>
    <dgm:pt modelId="{633A95EB-F108-44C7-8951-D25322C188D6}" type="parTrans" cxnId="{378C9677-1D07-4F71-8E79-7BEEC4E92379}">
      <dgm:prSet/>
      <dgm:spPr/>
      <dgm:t>
        <a:bodyPr/>
        <a:lstStyle/>
        <a:p>
          <a:endParaRPr lang="en-US"/>
        </a:p>
      </dgm:t>
    </dgm:pt>
    <dgm:pt modelId="{4E2FDE1A-FDD1-4D13-A26A-FF231AD4ED0C}" type="sibTrans" cxnId="{378C9677-1D07-4F71-8E79-7BEEC4E92379}">
      <dgm:prSet/>
      <dgm:spPr/>
      <dgm:t>
        <a:bodyPr/>
        <a:lstStyle/>
        <a:p>
          <a:endParaRPr lang="en-US"/>
        </a:p>
      </dgm:t>
    </dgm:pt>
    <dgm:pt modelId="{0DD7A552-5A11-4086-9087-DDBD984A0D00}">
      <dgm:prSet phldrT="[Text]" custT="1"/>
      <dgm:spPr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আর্থ-সামাজিক</a:t>
          </a:r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নিরাপত্তা</a:t>
          </a:r>
          <a:endParaRPr lang="en-US" sz="2000" dirty="0"/>
        </a:p>
      </dgm:t>
    </dgm:pt>
    <dgm:pt modelId="{8DBB17D1-6836-4B41-815B-23F7E241D306}" type="parTrans" cxnId="{9750057F-1577-4AE5-943F-665A8E253B53}">
      <dgm:prSet/>
      <dgm:spPr/>
      <dgm:t>
        <a:bodyPr/>
        <a:lstStyle/>
        <a:p>
          <a:endParaRPr lang="en-US"/>
        </a:p>
      </dgm:t>
    </dgm:pt>
    <dgm:pt modelId="{82597964-FD8C-459C-A247-73EF7AAF487F}" type="sibTrans" cxnId="{9750057F-1577-4AE5-943F-665A8E253B53}">
      <dgm:prSet/>
      <dgm:spPr/>
      <dgm:t>
        <a:bodyPr/>
        <a:lstStyle/>
        <a:p>
          <a:endParaRPr lang="en-US"/>
        </a:p>
      </dgm:t>
    </dgm:pt>
    <dgm:pt modelId="{BDD56A47-410F-407D-8F87-39704E8CAF02}">
      <dgm:prSet phldrT="[Text]" custT="1"/>
      <dgm:spPr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সামাজিক</a:t>
          </a:r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দৃষ্টিভঙ্গি</a:t>
          </a:r>
          <a:endParaRPr lang="en-US" sz="2000" dirty="0"/>
        </a:p>
      </dgm:t>
    </dgm:pt>
    <dgm:pt modelId="{0E03F8F1-757A-415D-AD20-2B74E4DEDEC5}" type="parTrans" cxnId="{79F08E54-728C-49B0-B2AD-67E42B49AF56}">
      <dgm:prSet/>
      <dgm:spPr/>
      <dgm:t>
        <a:bodyPr/>
        <a:lstStyle/>
        <a:p>
          <a:endParaRPr lang="en-US"/>
        </a:p>
      </dgm:t>
    </dgm:pt>
    <dgm:pt modelId="{CC8A20CA-8A3C-49E8-9FF7-FE2A9E724D2D}" type="sibTrans" cxnId="{79F08E54-728C-49B0-B2AD-67E42B49AF56}">
      <dgm:prSet/>
      <dgm:spPr/>
      <dgm:t>
        <a:bodyPr/>
        <a:lstStyle/>
        <a:p>
          <a:endParaRPr lang="en-US"/>
        </a:p>
      </dgm:t>
    </dgm:pt>
    <dgm:pt modelId="{3CE4D3D1-B39C-428E-8D6B-C99089355A3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জন্মশাসনের</a:t>
          </a:r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অভাব</a:t>
          </a:r>
          <a:endParaRPr lang="en-US" sz="2000" dirty="0"/>
        </a:p>
      </dgm:t>
    </dgm:pt>
    <dgm:pt modelId="{FCE8B314-AFF1-468D-B725-085A17A47FF6}" type="parTrans" cxnId="{D804A98B-5C75-40EE-BEBC-2D38FB4F4099}">
      <dgm:prSet/>
      <dgm:spPr/>
      <dgm:t>
        <a:bodyPr/>
        <a:lstStyle/>
        <a:p>
          <a:endParaRPr lang="en-US"/>
        </a:p>
      </dgm:t>
    </dgm:pt>
    <dgm:pt modelId="{2CFCED56-F4B0-4E9D-BC30-C6E3E7775CD8}" type="sibTrans" cxnId="{D804A98B-5C75-40EE-BEBC-2D38FB4F4099}">
      <dgm:prSet/>
      <dgm:spPr/>
      <dgm:t>
        <a:bodyPr/>
        <a:lstStyle/>
        <a:p>
          <a:endParaRPr lang="en-US"/>
        </a:p>
      </dgm:t>
    </dgm:pt>
    <dgm:pt modelId="{3DC61480-318F-4A9B-9745-DEC7EE778A5A}" type="pres">
      <dgm:prSet presAssocID="{6AEFD5A9-1A78-4E11-8AAF-2E32C2B74B5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6F56C3-A86E-43EF-961B-178A79CB48AF}" type="pres">
      <dgm:prSet presAssocID="{19D5EAAA-DBB4-4887-BFE3-0AC9C026D4A6}" presName="centerShape" presStyleLbl="node0" presStyleIdx="0" presStyleCnt="1" custScaleX="139682" custScaleY="130914" custLinFactNeighborX="4226" custLinFactNeighborY="-1330"/>
      <dgm:spPr/>
      <dgm:t>
        <a:bodyPr/>
        <a:lstStyle/>
        <a:p>
          <a:endParaRPr lang="en-US"/>
        </a:p>
      </dgm:t>
    </dgm:pt>
    <dgm:pt modelId="{7627EB5A-EF15-4243-B950-D85BFF7D92D8}" type="pres">
      <dgm:prSet presAssocID="{F3F8EC46-0A59-47BB-9B08-FC5493EC4FDD}" presName="node" presStyleLbl="node1" presStyleIdx="0" presStyleCnt="7" custScaleX="149054" custRadScaleRad="99752" custRadScaleInc="-14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15B1B-3F0A-43E0-89BD-80408C4E506C}" type="pres">
      <dgm:prSet presAssocID="{F3F8EC46-0A59-47BB-9B08-FC5493EC4FDD}" presName="dummy" presStyleCnt="0"/>
      <dgm:spPr/>
    </dgm:pt>
    <dgm:pt modelId="{FD8767E9-8DF8-4482-BBD8-C5889C1B8F84}" type="pres">
      <dgm:prSet presAssocID="{C9680D46-A380-4CAF-9C16-3BFACBB8BCF1}" presName="sibTrans" presStyleLbl="sibTrans2D1" presStyleIdx="0" presStyleCnt="7"/>
      <dgm:spPr/>
      <dgm:t>
        <a:bodyPr/>
        <a:lstStyle/>
        <a:p>
          <a:endParaRPr lang="en-US"/>
        </a:p>
      </dgm:t>
    </dgm:pt>
    <dgm:pt modelId="{5B8CA775-47AA-4A04-AD8A-4824E125BF22}" type="pres">
      <dgm:prSet presAssocID="{67079FD4-D920-4693-9163-826EB5BBCA62}" presName="node" presStyleLbl="node1" presStyleIdx="1" presStyleCnt="7" custScaleX="131863" custScaleY="122082" custRadScaleRad="115849" custRadScaleInc="-1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3CE41-F95A-4710-9201-2CCC04BF531D}" type="pres">
      <dgm:prSet presAssocID="{67079FD4-D920-4693-9163-826EB5BBCA62}" presName="dummy" presStyleCnt="0"/>
      <dgm:spPr/>
    </dgm:pt>
    <dgm:pt modelId="{25F85A87-F569-41EB-9C30-5AFC7047BC01}" type="pres">
      <dgm:prSet presAssocID="{5E5ECBA6-17D7-4432-AF4E-E34140F1740B}" presName="sibTrans" presStyleLbl="sibTrans2D1" presStyleIdx="1" presStyleCnt="7" custScaleX="100776" custLinFactNeighborX="12704" custLinFactNeighborY="2943"/>
      <dgm:spPr/>
      <dgm:t>
        <a:bodyPr/>
        <a:lstStyle/>
        <a:p>
          <a:endParaRPr lang="en-US"/>
        </a:p>
      </dgm:t>
    </dgm:pt>
    <dgm:pt modelId="{AD1D60C6-E905-4945-9378-609ADA4627D0}" type="pres">
      <dgm:prSet presAssocID="{0DD7A552-5A11-4086-9087-DDBD984A0D00}" presName="node" presStyleLbl="node1" presStyleIdx="2" presStyleCnt="7" custScaleX="153944" custScaleY="122082" custRadScaleRad="141102" custRadScaleInc="-87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94B63-2947-4323-B33A-69204ED2B0AF}" type="pres">
      <dgm:prSet presAssocID="{0DD7A552-5A11-4086-9087-DDBD984A0D00}" presName="dummy" presStyleCnt="0"/>
      <dgm:spPr/>
    </dgm:pt>
    <dgm:pt modelId="{BE7AA850-85EF-49E3-8B6C-2CC454F6519D}" type="pres">
      <dgm:prSet presAssocID="{82597964-FD8C-459C-A247-73EF7AAF487F}" presName="sibTrans" presStyleLbl="sibTrans2D1" presStyleIdx="2" presStyleCnt="7" custScaleX="115759" custScaleY="97779" custLinFactNeighborX="1934" custLinFactNeighborY="2187"/>
      <dgm:spPr/>
      <dgm:t>
        <a:bodyPr/>
        <a:lstStyle/>
        <a:p>
          <a:endParaRPr lang="en-US"/>
        </a:p>
      </dgm:t>
    </dgm:pt>
    <dgm:pt modelId="{BD2A96C2-BA37-4BDF-A245-AECE0730BD86}" type="pres">
      <dgm:prSet presAssocID="{66B6B78C-5BCF-4F4F-8098-58D26C24AF6B}" presName="node" presStyleLbl="node1" presStyleIdx="3" presStyleCnt="7" custScaleX="153943" custRadScaleRad="113655" custRadScaleInc="-137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4E1B8-325C-4EB8-AD02-18C20F0D4DC2}" type="pres">
      <dgm:prSet presAssocID="{66B6B78C-5BCF-4F4F-8098-58D26C24AF6B}" presName="dummy" presStyleCnt="0"/>
      <dgm:spPr/>
    </dgm:pt>
    <dgm:pt modelId="{704111C5-2B79-4B80-BE19-4EFF7600459D}" type="pres">
      <dgm:prSet presAssocID="{19A8925D-8FEC-4463-9E32-7C588FD1B0E3}" presName="sibTrans" presStyleLbl="sibTrans2D1" presStyleIdx="3" presStyleCnt="7"/>
      <dgm:spPr/>
      <dgm:t>
        <a:bodyPr/>
        <a:lstStyle/>
        <a:p>
          <a:endParaRPr lang="en-US"/>
        </a:p>
      </dgm:t>
    </dgm:pt>
    <dgm:pt modelId="{B1A44F6D-BC92-459C-A34F-2FBB5386BB74}" type="pres">
      <dgm:prSet presAssocID="{BDD56A47-410F-407D-8F87-39704E8CAF02}" presName="node" presStyleLbl="node1" presStyleIdx="4" presStyleCnt="7" custScaleX="197814" custScaleY="102419" custRadScaleRad="104021" custRadScaleInc="22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0489D-BF97-46EE-812C-CD1855E16F50}" type="pres">
      <dgm:prSet presAssocID="{BDD56A47-410F-407D-8F87-39704E8CAF02}" presName="dummy" presStyleCnt="0"/>
      <dgm:spPr/>
    </dgm:pt>
    <dgm:pt modelId="{50A3F5B6-9C07-47AA-A2F2-124CE60C02C1}" type="pres">
      <dgm:prSet presAssocID="{CC8A20CA-8A3C-49E8-9FF7-FE2A9E724D2D}" presName="sibTrans" presStyleLbl="sibTrans2D1" presStyleIdx="4" presStyleCnt="7" custLinFactNeighborX="-14504" custLinFactNeighborY="856"/>
      <dgm:spPr/>
      <dgm:t>
        <a:bodyPr/>
        <a:lstStyle/>
        <a:p>
          <a:endParaRPr lang="en-US"/>
        </a:p>
      </dgm:t>
    </dgm:pt>
    <dgm:pt modelId="{D9524503-C594-4162-8AE1-2377195FBCAA}" type="pres">
      <dgm:prSet presAssocID="{3CE4D3D1-B39C-428E-8D6B-C99089355A39}" presName="node" presStyleLbl="node1" presStyleIdx="5" presStyleCnt="7" custScaleX="184494" custRadScaleRad="130315" custRadScaleInc="25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2B744-E150-4B73-86A6-A9022F0A9F21}" type="pres">
      <dgm:prSet presAssocID="{3CE4D3D1-B39C-428E-8D6B-C99089355A39}" presName="dummy" presStyleCnt="0"/>
      <dgm:spPr/>
    </dgm:pt>
    <dgm:pt modelId="{2DD920DB-DFF0-4A40-8C01-304622F6FFFC}" type="pres">
      <dgm:prSet presAssocID="{2CFCED56-F4B0-4E9D-BC30-C6E3E7775CD8}" presName="sibTrans" presStyleLbl="sibTrans2D1" presStyleIdx="5" presStyleCnt="7" custScaleX="136688"/>
      <dgm:spPr/>
      <dgm:t>
        <a:bodyPr/>
        <a:lstStyle/>
        <a:p>
          <a:endParaRPr lang="en-US"/>
        </a:p>
      </dgm:t>
    </dgm:pt>
    <dgm:pt modelId="{24D9128E-CA91-4B90-92AD-FAB4FA53A576}" type="pres">
      <dgm:prSet presAssocID="{ADF316DC-CA31-4B44-8519-E7FE2D505FE7}" presName="node" presStyleLbl="node1" presStyleIdx="6" presStyleCnt="7" custScaleX="137413" custScaleY="99428" custRadScaleRad="110218" custRadScaleInc="-35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7933A-231B-4360-BA72-32C79B44DD11}" type="pres">
      <dgm:prSet presAssocID="{ADF316DC-CA31-4B44-8519-E7FE2D505FE7}" presName="dummy" presStyleCnt="0"/>
      <dgm:spPr/>
    </dgm:pt>
    <dgm:pt modelId="{76CC68F4-22D3-4C99-B24C-A2ED49D4391F}" type="pres">
      <dgm:prSet presAssocID="{4E2FDE1A-FDD1-4D13-A26A-FF231AD4ED0C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919BC4DC-FB6D-4B4E-B4CA-E1A927DD88AE}" srcId="{19D5EAAA-DBB4-4887-BFE3-0AC9C026D4A6}" destId="{66B6B78C-5BCF-4F4F-8098-58D26C24AF6B}" srcOrd="3" destOrd="0" parTransId="{7C11D086-0639-43A8-B959-6A7E54EDFCF6}" sibTransId="{19A8925D-8FEC-4463-9E32-7C588FD1B0E3}"/>
    <dgm:cxn modelId="{F9F4B0CC-94E3-4404-8D51-3601C5C01354}" srcId="{19D5EAAA-DBB4-4887-BFE3-0AC9C026D4A6}" destId="{F3F8EC46-0A59-47BB-9B08-FC5493EC4FDD}" srcOrd="0" destOrd="0" parTransId="{35262775-812F-4C17-8995-2F16012FE8EE}" sibTransId="{C9680D46-A380-4CAF-9C16-3BFACBB8BCF1}"/>
    <dgm:cxn modelId="{6F9A3370-E9FF-4717-9F60-D99047090FF2}" type="presOf" srcId="{C9680D46-A380-4CAF-9C16-3BFACBB8BCF1}" destId="{FD8767E9-8DF8-4482-BBD8-C5889C1B8F84}" srcOrd="0" destOrd="0" presId="urn:microsoft.com/office/officeart/2005/8/layout/radial6"/>
    <dgm:cxn modelId="{8C6CC493-35E4-4B06-92DE-AC929A9A7F74}" type="presOf" srcId="{4E2FDE1A-FDD1-4D13-A26A-FF231AD4ED0C}" destId="{76CC68F4-22D3-4C99-B24C-A2ED49D4391F}" srcOrd="0" destOrd="0" presId="urn:microsoft.com/office/officeart/2005/8/layout/radial6"/>
    <dgm:cxn modelId="{0FD0B2A5-4883-4369-BC81-6FFE87D8BDF8}" type="presOf" srcId="{BDD56A47-410F-407D-8F87-39704E8CAF02}" destId="{B1A44F6D-BC92-459C-A34F-2FBB5386BB74}" srcOrd="0" destOrd="0" presId="urn:microsoft.com/office/officeart/2005/8/layout/radial6"/>
    <dgm:cxn modelId="{7AC4E72E-D481-42FC-A9C6-D520988C6100}" srcId="{19D5EAAA-DBB4-4887-BFE3-0AC9C026D4A6}" destId="{67079FD4-D920-4693-9163-826EB5BBCA62}" srcOrd="1" destOrd="0" parTransId="{457392C3-FB88-4F5B-9428-399CE79ABD45}" sibTransId="{5E5ECBA6-17D7-4432-AF4E-E34140F1740B}"/>
    <dgm:cxn modelId="{C9058154-9ED0-42E6-A043-A879B886E045}" type="presOf" srcId="{5E5ECBA6-17D7-4432-AF4E-E34140F1740B}" destId="{25F85A87-F569-41EB-9C30-5AFC7047BC01}" srcOrd="0" destOrd="0" presId="urn:microsoft.com/office/officeart/2005/8/layout/radial6"/>
    <dgm:cxn modelId="{45B14876-DF19-41CF-865B-ED6F61A641EF}" type="presOf" srcId="{2CFCED56-F4B0-4E9D-BC30-C6E3E7775CD8}" destId="{2DD920DB-DFF0-4A40-8C01-304622F6FFFC}" srcOrd="0" destOrd="0" presId="urn:microsoft.com/office/officeart/2005/8/layout/radial6"/>
    <dgm:cxn modelId="{1DD9CDCC-005A-447E-9B1B-079079BA2A23}" type="presOf" srcId="{3CE4D3D1-B39C-428E-8D6B-C99089355A39}" destId="{D9524503-C594-4162-8AE1-2377195FBCAA}" srcOrd="0" destOrd="0" presId="urn:microsoft.com/office/officeart/2005/8/layout/radial6"/>
    <dgm:cxn modelId="{CE798091-707A-48A2-9E2F-C2897DE051D5}" type="presOf" srcId="{19D5EAAA-DBB4-4887-BFE3-0AC9C026D4A6}" destId="{BC6F56C3-A86E-43EF-961B-178A79CB48AF}" srcOrd="0" destOrd="0" presId="urn:microsoft.com/office/officeart/2005/8/layout/radial6"/>
    <dgm:cxn modelId="{79F08E54-728C-49B0-B2AD-67E42B49AF56}" srcId="{19D5EAAA-DBB4-4887-BFE3-0AC9C026D4A6}" destId="{BDD56A47-410F-407D-8F87-39704E8CAF02}" srcOrd="4" destOrd="0" parTransId="{0E03F8F1-757A-415D-AD20-2B74E4DEDEC5}" sibTransId="{CC8A20CA-8A3C-49E8-9FF7-FE2A9E724D2D}"/>
    <dgm:cxn modelId="{1A8EA6B6-5931-45A3-A274-655FA6375AB6}" type="presOf" srcId="{6AEFD5A9-1A78-4E11-8AAF-2E32C2B74B56}" destId="{3DC61480-318F-4A9B-9745-DEC7EE778A5A}" srcOrd="0" destOrd="0" presId="urn:microsoft.com/office/officeart/2005/8/layout/radial6"/>
    <dgm:cxn modelId="{2B82D3F4-1887-4583-9E95-00ED2651C683}" type="presOf" srcId="{F3F8EC46-0A59-47BB-9B08-FC5493EC4FDD}" destId="{7627EB5A-EF15-4243-B950-D85BFF7D92D8}" srcOrd="0" destOrd="0" presId="urn:microsoft.com/office/officeart/2005/8/layout/radial6"/>
    <dgm:cxn modelId="{378C9677-1D07-4F71-8E79-7BEEC4E92379}" srcId="{19D5EAAA-DBB4-4887-BFE3-0AC9C026D4A6}" destId="{ADF316DC-CA31-4B44-8519-E7FE2D505FE7}" srcOrd="6" destOrd="0" parTransId="{633A95EB-F108-44C7-8951-D25322C188D6}" sibTransId="{4E2FDE1A-FDD1-4D13-A26A-FF231AD4ED0C}"/>
    <dgm:cxn modelId="{C6645518-AB6A-4B23-983C-F6E29692721F}" type="presOf" srcId="{67079FD4-D920-4693-9163-826EB5BBCA62}" destId="{5B8CA775-47AA-4A04-AD8A-4824E125BF22}" srcOrd="0" destOrd="0" presId="urn:microsoft.com/office/officeart/2005/8/layout/radial6"/>
    <dgm:cxn modelId="{B17EFCEC-89B9-4EBE-8417-F9062CB0D882}" type="presOf" srcId="{0DD7A552-5A11-4086-9087-DDBD984A0D00}" destId="{AD1D60C6-E905-4945-9378-609ADA4627D0}" srcOrd="0" destOrd="0" presId="urn:microsoft.com/office/officeart/2005/8/layout/radial6"/>
    <dgm:cxn modelId="{B78A41CE-8611-455E-B240-DA1ACCC363D0}" type="presOf" srcId="{ADF316DC-CA31-4B44-8519-E7FE2D505FE7}" destId="{24D9128E-CA91-4B90-92AD-FAB4FA53A576}" srcOrd="0" destOrd="0" presId="urn:microsoft.com/office/officeart/2005/8/layout/radial6"/>
    <dgm:cxn modelId="{A241BAE7-CAD8-4BFD-8C68-44876F79B285}" type="presOf" srcId="{19A8925D-8FEC-4463-9E32-7C588FD1B0E3}" destId="{704111C5-2B79-4B80-BE19-4EFF7600459D}" srcOrd="0" destOrd="0" presId="urn:microsoft.com/office/officeart/2005/8/layout/radial6"/>
    <dgm:cxn modelId="{ADA30FB1-7DF6-4B79-AD35-6E37D9C4F4C9}" type="presOf" srcId="{66B6B78C-5BCF-4F4F-8098-58D26C24AF6B}" destId="{BD2A96C2-BA37-4BDF-A245-AECE0730BD86}" srcOrd="0" destOrd="0" presId="urn:microsoft.com/office/officeart/2005/8/layout/radial6"/>
    <dgm:cxn modelId="{9750057F-1577-4AE5-943F-665A8E253B53}" srcId="{19D5EAAA-DBB4-4887-BFE3-0AC9C026D4A6}" destId="{0DD7A552-5A11-4086-9087-DDBD984A0D00}" srcOrd="2" destOrd="0" parTransId="{8DBB17D1-6836-4B41-815B-23F7E241D306}" sibTransId="{82597964-FD8C-459C-A247-73EF7AAF487F}"/>
    <dgm:cxn modelId="{D804A98B-5C75-40EE-BEBC-2D38FB4F4099}" srcId="{19D5EAAA-DBB4-4887-BFE3-0AC9C026D4A6}" destId="{3CE4D3D1-B39C-428E-8D6B-C99089355A39}" srcOrd="5" destOrd="0" parTransId="{FCE8B314-AFF1-468D-B725-085A17A47FF6}" sibTransId="{2CFCED56-F4B0-4E9D-BC30-C6E3E7775CD8}"/>
    <dgm:cxn modelId="{A0DAF066-FE6D-44CE-95F8-D79E78E1B5E9}" srcId="{6AEFD5A9-1A78-4E11-8AAF-2E32C2B74B56}" destId="{19D5EAAA-DBB4-4887-BFE3-0AC9C026D4A6}" srcOrd="0" destOrd="0" parTransId="{B8365278-A33D-49F5-AB0F-FE5DBD9AE821}" sibTransId="{9B1730AC-0112-4902-A205-E0B02F03AD21}"/>
    <dgm:cxn modelId="{103F444D-00B7-425F-9192-F36DC04E2ADA}" type="presOf" srcId="{CC8A20CA-8A3C-49E8-9FF7-FE2A9E724D2D}" destId="{50A3F5B6-9C07-47AA-A2F2-124CE60C02C1}" srcOrd="0" destOrd="0" presId="urn:microsoft.com/office/officeart/2005/8/layout/radial6"/>
    <dgm:cxn modelId="{308CFF36-B500-4216-9B7B-71C9B96DD774}" type="presOf" srcId="{82597964-FD8C-459C-A247-73EF7AAF487F}" destId="{BE7AA850-85EF-49E3-8B6C-2CC454F6519D}" srcOrd="0" destOrd="0" presId="urn:microsoft.com/office/officeart/2005/8/layout/radial6"/>
    <dgm:cxn modelId="{893CA7C2-0452-46DF-99B9-173E7DF4EDD7}" type="presParOf" srcId="{3DC61480-318F-4A9B-9745-DEC7EE778A5A}" destId="{BC6F56C3-A86E-43EF-961B-178A79CB48AF}" srcOrd="0" destOrd="0" presId="urn:microsoft.com/office/officeart/2005/8/layout/radial6"/>
    <dgm:cxn modelId="{AE41CEF9-CA42-457D-9F7F-64C47C42B69B}" type="presParOf" srcId="{3DC61480-318F-4A9B-9745-DEC7EE778A5A}" destId="{7627EB5A-EF15-4243-B950-D85BFF7D92D8}" srcOrd="1" destOrd="0" presId="urn:microsoft.com/office/officeart/2005/8/layout/radial6"/>
    <dgm:cxn modelId="{FA51993E-09DF-4395-81D1-F691F0F480A5}" type="presParOf" srcId="{3DC61480-318F-4A9B-9745-DEC7EE778A5A}" destId="{8EB15B1B-3F0A-43E0-89BD-80408C4E506C}" srcOrd="2" destOrd="0" presId="urn:microsoft.com/office/officeart/2005/8/layout/radial6"/>
    <dgm:cxn modelId="{3FED685D-CC29-4A53-93D4-7B7ADADA333E}" type="presParOf" srcId="{3DC61480-318F-4A9B-9745-DEC7EE778A5A}" destId="{FD8767E9-8DF8-4482-BBD8-C5889C1B8F84}" srcOrd="3" destOrd="0" presId="urn:microsoft.com/office/officeart/2005/8/layout/radial6"/>
    <dgm:cxn modelId="{B6722779-2752-4064-854D-67ADD04FCE9A}" type="presParOf" srcId="{3DC61480-318F-4A9B-9745-DEC7EE778A5A}" destId="{5B8CA775-47AA-4A04-AD8A-4824E125BF22}" srcOrd="4" destOrd="0" presId="urn:microsoft.com/office/officeart/2005/8/layout/radial6"/>
    <dgm:cxn modelId="{17F538C4-120C-4300-845F-393AC8975324}" type="presParOf" srcId="{3DC61480-318F-4A9B-9745-DEC7EE778A5A}" destId="{AED3CE41-F95A-4710-9201-2CCC04BF531D}" srcOrd="5" destOrd="0" presId="urn:microsoft.com/office/officeart/2005/8/layout/radial6"/>
    <dgm:cxn modelId="{053A1E27-B4F9-4ABD-B5B4-5581A44BF012}" type="presParOf" srcId="{3DC61480-318F-4A9B-9745-DEC7EE778A5A}" destId="{25F85A87-F569-41EB-9C30-5AFC7047BC01}" srcOrd="6" destOrd="0" presId="urn:microsoft.com/office/officeart/2005/8/layout/radial6"/>
    <dgm:cxn modelId="{F8BF7291-DBB6-4082-B4DD-F72CE3BB2207}" type="presParOf" srcId="{3DC61480-318F-4A9B-9745-DEC7EE778A5A}" destId="{AD1D60C6-E905-4945-9378-609ADA4627D0}" srcOrd="7" destOrd="0" presId="urn:microsoft.com/office/officeart/2005/8/layout/radial6"/>
    <dgm:cxn modelId="{05EF8564-4541-4CB8-BB85-A4D70CED4C23}" type="presParOf" srcId="{3DC61480-318F-4A9B-9745-DEC7EE778A5A}" destId="{E3B94B63-2947-4323-B33A-69204ED2B0AF}" srcOrd="8" destOrd="0" presId="urn:microsoft.com/office/officeart/2005/8/layout/radial6"/>
    <dgm:cxn modelId="{D24217E6-69A1-4E80-B70D-8FF6B864B533}" type="presParOf" srcId="{3DC61480-318F-4A9B-9745-DEC7EE778A5A}" destId="{BE7AA850-85EF-49E3-8B6C-2CC454F6519D}" srcOrd="9" destOrd="0" presId="urn:microsoft.com/office/officeart/2005/8/layout/radial6"/>
    <dgm:cxn modelId="{78734784-CEBD-4406-A563-8AF8F9C7753E}" type="presParOf" srcId="{3DC61480-318F-4A9B-9745-DEC7EE778A5A}" destId="{BD2A96C2-BA37-4BDF-A245-AECE0730BD86}" srcOrd="10" destOrd="0" presId="urn:microsoft.com/office/officeart/2005/8/layout/radial6"/>
    <dgm:cxn modelId="{DA898B6C-96DC-48F0-B17B-4EFAEF69433B}" type="presParOf" srcId="{3DC61480-318F-4A9B-9745-DEC7EE778A5A}" destId="{4524E1B8-325C-4EB8-AD02-18C20F0D4DC2}" srcOrd="11" destOrd="0" presId="urn:microsoft.com/office/officeart/2005/8/layout/radial6"/>
    <dgm:cxn modelId="{4B96C2A1-BE00-49D9-AE48-6FF5F3E6D6D5}" type="presParOf" srcId="{3DC61480-318F-4A9B-9745-DEC7EE778A5A}" destId="{704111C5-2B79-4B80-BE19-4EFF7600459D}" srcOrd="12" destOrd="0" presId="urn:microsoft.com/office/officeart/2005/8/layout/radial6"/>
    <dgm:cxn modelId="{0F12BB5C-B43E-4E21-A3D2-22F07081211C}" type="presParOf" srcId="{3DC61480-318F-4A9B-9745-DEC7EE778A5A}" destId="{B1A44F6D-BC92-459C-A34F-2FBB5386BB74}" srcOrd="13" destOrd="0" presId="urn:microsoft.com/office/officeart/2005/8/layout/radial6"/>
    <dgm:cxn modelId="{9149126D-0C56-4043-8EE7-3C75B9E20562}" type="presParOf" srcId="{3DC61480-318F-4A9B-9745-DEC7EE778A5A}" destId="{C730489D-BF97-46EE-812C-CD1855E16F50}" srcOrd="14" destOrd="0" presId="urn:microsoft.com/office/officeart/2005/8/layout/radial6"/>
    <dgm:cxn modelId="{66912DFB-18B1-4D69-84CD-36D3B7AAB7C5}" type="presParOf" srcId="{3DC61480-318F-4A9B-9745-DEC7EE778A5A}" destId="{50A3F5B6-9C07-47AA-A2F2-124CE60C02C1}" srcOrd="15" destOrd="0" presId="urn:microsoft.com/office/officeart/2005/8/layout/radial6"/>
    <dgm:cxn modelId="{B49E9966-B2BD-4F3E-A1EF-DD3C20AF5E7E}" type="presParOf" srcId="{3DC61480-318F-4A9B-9745-DEC7EE778A5A}" destId="{D9524503-C594-4162-8AE1-2377195FBCAA}" srcOrd="16" destOrd="0" presId="urn:microsoft.com/office/officeart/2005/8/layout/radial6"/>
    <dgm:cxn modelId="{7BB763BA-CB19-42D9-B0F6-F6F904CA15C1}" type="presParOf" srcId="{3DC61480-318F-4A9B-9745-DEC7EE778A5A}" destId="{B282B744-E150-4B73-86A6-A9022F0A9F21}" srcOrd="17" destOrd="0" presId="urn:microsoft.com/office/officeart/2005/8/layout/radial6"/>
    <dgm:cxn modelId="{E1365372-5A93-4CA5-94EC-ACB94877BA82}" type="presParOf" srcId="{3DC61480-318F-4A9B-9745-DEC7EE778A5A}" destId="{2DD920DB-DFF0-4A40-8C01-304622F6FFFC}" srcOrd="18" destOrd="0" presId="urn:microsoft.com/office/officeart/2005/8/layout/radial6"/>
    <dgm:cxn modelId="{E6605790-44C2-4B13-B433-3F6C82144BA0}" type="presParOf" srcId="{3DC61480-318F-4A9B-9745-DEC7EE778A5A}" destId="{24D9128E-CA91-4B90-92AD-FAB4FA53A576}" srcOrd="19" destOrd="0" presId="urn:microsoft.com/office/officeart/2005/8/layout/radial6"/>
    <dgm:cxn modelId="{CAB08F95-B51E-483D-A5A9-84B0E1212A22}" type="presParOf" srcId="{3DC61480-318F-4A9B-9745-DEC7EE778A5A}" destId="{BE97933A-231B-4360-BA72-32C79B44DD11}" srcOrd="20" destOrd="0" presId="urn:microsoft.com/office/officeart/2005/8/layout/radial6"/>
    <dgm:cxn modelId="{EBB65E26-A9EC-4AD8-AB18-F7DD9E60F7F7}" type="presParOf" srcId="{3DC61480-318F-4A9B-9745-DEC7EE778A5A}" destId="{76CC68F4-22D3-4C99-B24C-A2ED49D4391F}" srcOrd="21" destOrd="0" presId="urn:microsoft.com/office/officeart/2005/8/layout/radial6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C7199-ABC0-4CE6-A4E0-B58C8B3BC4C2}">
      <dsp:nvSpPr>
        <dsp:cNvPr id="0" name=""/>
        <dsp:cNvSpPr/>
      </dsp:nvSpPr>
      <dsp:spPr>
        <a:xfrm>
          <a:off x="-6457279" y="-988380"/>
          <a:ext cx="7691760" cy="7691760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266C7-382F-428F-89A4-C296009D72A2}">
      <dsp:nvSpPr>
        <dsp:cNvPr id="0" name=""/>
        <dsp:cNvSpPr/>
      </dsp:nvSpPr>
      <dsp:spPr>
        <a:xfrm>
          <a:off x="400907" y="259803"/>
          <a:ext cx="7828597" cy="5193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চাহিদা অনুযায়ী বিদ্যুৎ সরবরাহ করা সম্ভব হচ্ছে না</a:t>
          </a:r>
          <a:endParaRPr lang="en-US" sz="3200" kern="1200" dirty="0"/>
        </a:p>
      </dsp:txBody>
      <dsp:txXfrm>
        <a:off x="400907" y="259803"/>
        <a:ext cx="7828597" cy="519379"/>
      </dsp:txXfrm>
    </dsp:sp>
    <dsp:sp modelId="{C7F3A23E-7AE0-43F9-8A7F-D6FF10A50F9D}">
      <dsp:nvSpPr>
        <dsp:cNvPr id="0" name=""/>
        <dsp:cNvSpPr/>
      </dsp:nvSpPr>
      <dsp:spPr>
        <a:xfrm>
          <a:off x="76295" y="194881"/>
          <a:ext cx="649224" cy="649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17CAE6-6564-4D38-97D2-23CB9B96010A}">
      <dsp:nvSpPr>
        <dsp:cNvPr id="0" name=""/>
        <dsp:cNvSpPr/>
      </dsp:nvSpPr>
      <dsp:spPr>
        <a:xfrm>
          <a:off x="871251" y="1039329"/>
          <a:ext cx="7358253" cy="519379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বিশুদ্ধ খাবার পানির অভাব</a:t>
          </a:r>
          <a:endParaRPr lang="en-US" sz="3200" kern="1200" dirty="0"/>
        </a:p>
      </dsp:txBody>
      <dsp:txXfrm>
        <a:off x="871251" y="1039329"/>
        <a:ext cx="7358253" cy="519379"/>
      </dsp:txXfrm>
    </dsp:sp>
    <dsp:sp modelId="{701AA217-821D-4B8D-BC63-00C27F373F4B}">
      <dsp:nvSpPr>
        <dsp:cNvPr id="0" name=""/>
        <dsp:cNvSpPr/>
      </dsp:nvSpPr>
      <dsp:spPr>
        <a:xfrm>
          <a:off x="546639" y="974407"/>
          <a:ext cx="649224" cy="649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A0428-F214-49BD-AFCD-C7F815FB7651}">
      <dsp:nvSpPr>
        <dsp:cNvPr id="0" name=""/>
        <dsp:cNvSpPr/>
      </dsp:nvSpPr>
      <dsp:spPr>
        <a:xfrm>
          <a:off x="1128998" y="1818284"/>
          <a:ext cx="7100506" cy="519379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৩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বাসস্থানের অভাব</a:t>
          </a:r>
          <a:endParaRPr lang="en-US" sz="3200" kern="1200" dirty="0"/>
        </a:p>
      </dsp:txBody>
      <dsp:txXfrm>
        <a:off x="1128998" y="1818284"/>
        <a:ext cx="7100506" cy="519379"/>
      </dsp:txXfrm>
    </dsp:sp>
    <dsp:sp modelId="{6BF070DC-4AC7-4E7A-9475-9EA65F81243B}">
      <dsp:nvSpPr>
        <dsp:cNvPr id="0" name=""/>
        <dsp:cNvSpPr/>
      </dsp:nvSpPr>
      <dsp:spPr>
        <a:xfrm>
          <a:off x="804386" y="1753362"/>
          <a:ext cx="649224" cy="649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2CBE56-85FB-4431-9B85-767651F9AC98}">
      <dsp:nvSpPr>
        <dsp:cNvPr id="0" name=""/>
        <dsp:cNvSpPr/>
      </dsp:nvSpPr>
      <dsp:spPr>
        <a:xfrm>
          <a:off x="1211294" y="2597810"/>
          <a:ext cx="7018210" cy="51937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উপযুক্ত শিক্ষার সুযোগ থাকে না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11294" y="2597810"/>
        <a:ext cx="7018210" cy="519379"/>
      </dsp:txXfrm>
    </dsp:sp>
    <dsp:sp modelId="{AD6DC9D0-6CD9-4E20-AC04-E974F2E52691}">
      <dsp:nvSpPr>
        <dsp:cNvPr id="0" name=""/>
        <dsp:cNvSpPr/>
      </dsp:nvSpPr>
      <dsp:spPr>
        <a:xfrm>
          <a:off x="886682" y="2532888"/>
          <a:ext cx="649224" cy="649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F2E4B-6D11-4E85-AE16-51E445F855DF}">
      <dsp:nvSpPr>
        <dsp:cNvPr id="0" name=""/>
        <dsp:cNvSpPr/>
      </dsp:nvSpPr>
      <dsp:spPr>
        <a:xfrm>
          <a:off x="1128998" y="3377336"/>
          <a:ext cx="7100506" cy="51937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৫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কর্ম সংস্থানের ব্যবস্থা  করা যাচ্ছে না </a:t>
          </a:r>
          <a:endParaRPr lang="en-US" sz="3200" kern="1200" dirty="0"/>
        </a:p>
      </dsp:txBody>
      <dsp:txXfrm>
        <a:off x="1128998" y="3377336"/>
        <a:ext cx="7100506" cy="519379"/>
      </dsp:txXfrm>
    </dsp:sp>
    <dsp:sp modelId="{7B165675-C1A5-435B-8C98-E653C717498A}">
      <dsp:nvSpPr>
        <dsp:cNvPr id="0" name=""/>
        <dsp:cNvSpPr/>
      </dsp:nvSpPr>
      <dsp:spPr>
        <a:xfrm>
          <a:off x="804386" y="3312414"/>
          <a:ext cx="649224" cy="649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C0EA3-5672-4C4D-B055-92BDABF64EBA}">
      <dsp:nvSpPr>
        <dsp:cNvPr id="0" name=""/>
        <dsp:cNvSpPr/>
      </dsp:nvSpPr>
      <dsp:spPr>
        <a:xfrm>
          <a:off x="871251" y="4156290"/>
          <a:ext cx="7358253" cy="51937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চাহিদা অনুযায়ী গ্যাস সরবরাহ করা সম্ভব হচ্ছে না</a:t>
          </a:r>
          <a:endParaRPr lang="en-US" sz="3200" kern="1200" dirty="0"/>
        </a:p>
      </dsp:txBody>
      <dsp:txXfrm>
        <a:off x="871251" y="4156290"/>
        <a:ext cx="7358253" cy="519379"/>
      </dsp:txXfrm>
    </dsp:sp>
    <dsp:sp modelId="{1F9C3DF2-989C-4B42-810F-72190132C34B}">
      <dsp:nvSpPr>
        <dsp:cNvPr id="0" name=""/>
        <dsp:cNvSpPr/>
      </dsp:nvSpPr>
      <dsp:spPr>
        <a:xfrm>
          <a:off x="546639" y="4091368"/>
          <a:ext cx="649224" cy="649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EA8D9-3F48-4D35-B0BF-951479324CAB}">
      <dsp:nvSpPr>
        <dsp:cNvPr id="0" name=""/>
        <dsp:cNvSpPr/>
      </dsp:nvSpPr>
      <dsp:spPr>
        <a:xfrm>
          <a:off x="400907" y="4935816"/>
          <a:ext cx="7828597" cy="519379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৭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. 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অপুষ্টি ও চিকিৎসার অভাব</a:t>
          </a:r>
          <a:endParaRPr lang="en-US" sz="3200" kern="1200" dirty="0"/>
        </a:p>
      </dsp:txBody>
      <dsp:txXfrm>
        <a:off x="400907" y="4935816"/>
        <a:ext cx="7828597" cy="519379"/>
      </dsp:txXfrm>
    </dsp:sp>
    <dsp:sp modelId="{805EE9E2-006F-496B-9D81-F7B16021BCE9}">
      <dsp:nvSpPr>
        <dsp:cNvPr id="0" name=""/>
        <dsp:cNvSpPr/>
      </dsp:nvSpPr>
      <dsp:spPr>
        <a:xfrm>
          <a:off x="76295" y="4870894"/>
          <a:ext cx="649224" cy="6492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BEC4E-A8FC-4ED4-8FAD-C804C9B1265C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3493C-52E0-4AB8-AE81-CBFA74684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69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9EB8-78F4-48E9-B82F-085974689E1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398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7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6" name="Picture 5" descr="f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638800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xmlns="" val="308492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923493"/>
            <a:ext cx="67818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সমস্যা কী?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4454" y="1507775"/>
            <a:ext cx="6767945" cy="1015663"/>
          </a:xfrm>
          <a:prstGeom prst="rect">
            <a:avLst/>
          </a:prstGeom>
          <a:solidFill>
            <a:srgbClr val="00B0F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66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133600"/>
            <a:ext cx="7924800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জন্মহার ও মৃত্যুহারকে ছাড়িয়ে গেলে এবং এই জন্মহার সম্পদের বৃদ্ধিকে ছাড়িয়ে গেলে জনসংখ্যা একটি দেশের সমস্যায় পরিণত হয়। কারণ,অতিরিক্ত জনসংখ্যার চাহিদা সীমিত সম্পদ দিয়ে পূরণ করা সম্ভব হয় না।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1000"/>
            <a:ext cx="79248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সমস্যা কী?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13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6800" y="5235714"/>
            <a:ext cx="40386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 সমস্যা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4" descr="C:\Users\Doel-1612i3\Desktop\Hasan\picture\thirst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29603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5257800"/>
            <a:ext cx="4156364" cy="707886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বিশুদ্ধ খাবার পানি সমস্যা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8600"/>
            <a:ext cx="4114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66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41576"/>
            <a:ext cx="775161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447801"/>
            <a:ext cx="7751618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অধিক জনসংখ্যার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কারণে,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জীবনযাপন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কি সমস্যার সৃষ্টি হয়? উল্লেখ কর।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818" y="2667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কর্ম সংস্থানের ব্যবস্থা  করা যাচ্ছে না।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4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9839" y="228600"/>
            <a:ext cx="60198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উত্তরের সাথে মিলিয়ে </a:t>
            </a: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নেই। 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567562151"/>
              </p:ext>
            </p:extLst>
          </p:nvPr>
        </p:nvGraphicFramePr>
        <p:xfrm>
          <a:off x="228600" y="914400"/>
          <a:ext cx="10134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7108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C7199-ABC0-4CE6-A4E0-B58C8B3BC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>
                                            <p:graphicEl>
                                              <a:dgm id="{17FC7199-ABC0-4CE6-A4E0-B58C8B3BC4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graphicEl>
                                              <a:dgm id="{17FC7199-ABC0-4CE6-A4E0-B58C8B3BC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graphicEl>
                                              <a:dgm id="{17FC7199-ABC0-4CE6-A4E0-B58C8B3BC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F3A23E-7AE0-43F9-8A7F-D6FF10A50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>
                                            <p:graphicEl>
                                              <a:dgm id="{C7F3A23E-7AE0-43F9-8A7F-D6FF10A50F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>
                                            <p:graphicEl>
                                              <a:dgm id="{C7F3A23E-7AE0-43F9-8A7F-D6FF10A50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>
                                            <p:graphicEl>
                                              <a:dgm id="{C7F3A23E-7AE0-43F9-8A7F-D6FF10A50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0266C7-382F-428F-89A4-C296009D7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>
                                            <p:graphicEl>
                                              <a:dgm id="{160266C7-382F-428F-89A4-C296009D72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graphicEl>
                                              <a:dgm id="{160266C7-382F-428F-89A4-C296009D7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>
                                            <p:graphicEl>
                                              <a:dgm id="{160266C7-382F-428F-89A4-C296009D7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1AA217-821D-4B8D-BC63-00C27F373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4">
                                            <p:graphicEl>
                                              <a:dgm id="{701AA217-821D-4B8D-BC63-00C27F373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graphicEl>
                                              <a:dgm id="{701AA217-821D-4B8D-BC63-00C27F373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graphicEl>
                                              <a:dgm id="{701AA217-821D-4B8D-BC63-00C27F373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17CAE6-6564-4D38-97D2-23CB9B960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">
                                            <p:graphicEl>
                                              <a:dgm id="{8317CAE6-6564-4D38-97D2-23CB9B960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4">
                                            <p:graphicEl>
                                              <a:dgm id="{8317CAE6-6564-4D38-97D2-23CB9B960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graphicEl>
                                              <a:dgm id="{8317CAE6-6564-4D38-97D2-23CB9B960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F070DC-4AC7-4E7A-9475-9EA65F812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4">
                                            <p:graphicEl>
                                              <a:dgm id="{6BF070DC-4AC7-4E7A-9475-9EA65F812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">
                                            <p:graphicEl>
                                              <a:dgm id="{6BF070DC-4AC7-4E7A-9475-9EA65F812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graphicEl>
                                              <a:dgm id="{6BF070DC-4AC7-4E7A-9475-9EA65F812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DA0428-F214-49BD-AFCD-C7F815FB7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4">
                                            <p:graphicEl>
                                              <a:dgm id="{A2DA0428-F214-49BD-AFCD-C7F815FB7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">
                                            <p:graphicEl>
                                              <a:dgm id="{A2DA0428-F214-49BD-AFCD-C7F815FB7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4">
                                            <p:graphicEl>
                                              <a:dgm id="{A2DA0428-F214-49BD-AFCD-C7F815FB7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6DC9D0-6CD9-4E20-AC04-E974F2E52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4">
                                            <p:graphicEl>
                                              <a:dgm id="{AD6DC9D0-6CD9-4E20-AC04-E974F2E52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4">
                                            <p:graphicEl>
                                              <a:dgm id="{AD6DC9D0-6CD9-4E20-AC04-E974F2E52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4">
                                            <p:graphicEl>
                                              <a:dgm id="{AD6DC9D0-6CD9-4E20-AC04-E974F2E52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2CBE56-85FB-4431-9B85-767651F9A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4">
                                            <p:graphicEl>
                                              <a:dgm id="{822CBE56-85FB-4431-9B85-767651F9AC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4">
                                            <p:graphicEl>
                                              <a:dgm id="{822CBE56-85FB-4431-9B85-767651F9A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4">
                                            <p:graphicEl>
                                              <a:dgm id="{822CBE56-85FB-4431-9B85-767651F9A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165675-C1A5-435B-8C98-E653C717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4">
                                            <p:graphicEl>
                                              <a:dgm id="{7B165675-C1A5-435B-8C98-E653C7174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4">
                                            <p:graphicEl>
                                              <a:dgm id="{7B165675-C1A5-435B-8C98-E653C717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4">
                                            <p:graphicEl>
                                              <a:dgm id="{7B165675-C1A5-435B-8C98-E653C7174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F2E4B-6D11-4E85-AE16-51E445F8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4">
                                            <p:graphicEl>
                                              <a:dgm id="{CF7F2E4B-6D11-4E85-AE16-51E445F855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4">
                                            <p:graphicEl>
                                              <a:dgm id="{CF7F2E4B-6D11-4E85-AE16-51E445F8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4">
                                            <p:graphicEl>
                                              <a:dgm id="{CF7F2E4B-6D11-4E85-AE16-51E445F8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9C3DF2-989C-4B42-810F-72190132C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4">
                                            <p:graphicEl>
                                              <a:dgm id="{1F9C3DF2-989C-4B42-810F-72190132C3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4">
                                            <p:graphicEl>
                                              <a:dgm id="{1F9C3DF2-989C-4B42-810F-72190132C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4">
                                            <p:graphicEl>
                                              <a:dgm id="{1F9C3DF2-989C-4B42-810F-72190132C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6C0EA3-5672-4C4D-B055-92BDABF6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4">
                                            <p:graphicEl>
                                              <a:dgm id="{936C0EA3-5672-4C4D-B055-92BDABF64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4">
                                            <p:graphicEl>
                                              <a:dgm id="{936C0EA3-5672-4C4D-B055-92BDABF6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4">
                                            <p:graphicEl>
                                              <a:dgm id="{936C0EA3-5672-4C4D-B055-92BDABF64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5EE9E2-006F-496B-9D81-F7B16021B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4">
                                            <p:graphicEl>
                                              <a:dgm id="{805EE9E2-006F-496B-9D81-F7B16021B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4">
                                            <p:graphicEl>
                                              <a:dgm id="{805EE9E2-006F-496B-9D81-F7B16021B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4">
                                            <p:graphicEl>
                                              <a:dgm id="{805EE9E2-006F-496B-9D81-F7B16021B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FEA8D9-3F48-4D35-B0BF-95147932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000"/>
                                        <p:tgtEl>
                                          <p:spTgt spid="4">
                                            <p:graphicEl>
                                              <a:dgm id="{06FEA8D9-3F48-4D35-B0BF-951479324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4">
                                            <p:graphicEl>
                                              <a:dgm id="{06FEA8D9-3F48-4D35-B0BF-95147932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4">
                                            <p:graphicEl>
                                              <a:dgm id="{06FEA8D9-3F48-4D35-B0BF-95147932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-1612i3\Desktop\Hasan\picture\taslima-garment-workers-sleeping-600-pix-05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"/>
            <a:ext cx="38481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oel-1612i3\Desktop\Hasan\picture\660a11df-63ce-429f-92cf-4634c50d9b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46364" y="3433464"/>
            <a:ext cx="8340436" cy="2891135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rot="10800000" flipV="1">
            <a:off x="380999" y="6242446"/>
            <a:ext cx="8297331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পুত্র সন্তানের জন্য একাধিক কন্যা সন্তান লাভ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2667000"/>
            <a:ext cx="38481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দারিদ্রতা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644914"/>
            <a:ext cx="4334933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বাল্যবিবাহ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Child_Marriage_in_Different_Cultures_in_Indi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52400"/>
            <a:ext cx="4267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520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153400" cy="9445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জনসংখ্যা বৃদ্ধির কারণ সমূহ লিখ।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জলবায়ুর প্রভাব। </a:t>
            </a:r>
          </a:p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</a:t>
            </a:r>
          </a:p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</a:t>
            </a:r>
          </a:p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01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768339800"/>
              </p:ext>
            </p:extLst>
          </p:nvPr>
        </p:nvGraphicFramePr>
        <p:xfrm>
          <a:off x="228600" y="355600"/>
          <a:ext cx="8610600" cy="612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400339"/>
            <a:ext cx="1981200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 নাও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29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6F56C3-A86E-43EF-961B-178A79CB4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graphicEl>
                                              <a:dgm id="{BC6F56C3-A86E-43EF-961B-178A79CB4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graphicEl>
                                              <a:dgm id="{BC6F56C3-A86E-43EF-961B-178A79CB4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27EB5A-EF15-4243-B950-D85BFF7D9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graphicEl>
                                              <a:dgm id="{7627EB5A-EF15-4243-B950-D85BFF7D9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graphicEl>
                                              <a:dgm id="{7627EB5A-EF15-4243-B950-D85BFF7D9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8767E9-8DF8-4482-BBD8-C5889C1B8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graphicEl>
                                              <a:dgm id="{FD8767E9-8DF8-4482-BBD8-C5889C1B8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graphicEl>
                                              <a:dgm id="{FD8767E9-8DF8-4482-BBD8-C5889C1B8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8CA775-47AA-4A04-AD8A-4824E125B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">
                                            <p:graphicEl>
                                              <a:dgm id="{5B8CA775-47AA-4A04-AD8A-4824E125B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graphicEl>
                                              <a:dgm id="{5B8CA775-47AA-4A04-AD8A-4824E125B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F85A87-F569-41EB-9C30-5AFC7047B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">
                                            <p:graphicEl>
                                              <a:dgm id="{25F85A87-F569-41EB-9C30-5AFC7047B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">
                                            <p:graphicEl>
                                              <a:dgm id="{25F85A87-F569-41EB-9C30-5AFC7047B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1D60C6-E905-4945-9378-609ADA462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2">
                                            <p:graphicEl>
                                              <a:dgm id="{AD1D60C6-E905-4945-9378-609ADA462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2">
                                            <p:graphicEl>
                                              <a:dgm id="{AD1D60C6-E905-4945-9378-609ADA462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7AA850-85EF-49E3-8B6C-2CC454F65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2">
                                            <p:graphicEl>
                                              <a:dgm id="{BE7AA850-85EF-49E3-8B6C-2CC454F65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2">
                                            <p:graphicEl>
                                              <a:dgm id="{BE7AA850-85EF-49E3-8B6C-2CC454F65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2A96C2-BA37-4BDF-A245-AECE0730B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">
                                            <p:graphicEl>
                                              <a:dgm id="{BD2A96C2-BA37-4BDF-A245-AECE0730B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">
                                            <p:graphicEl>
                                              <a:dgm id="{BD2A96C2-BA37-4BDF-A245-AECE0730B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4111C5-2B79-4B80-BE19-4EFF76004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">
                                            <p:graphicEl>
                                              <a:dgm id="{704111C5-2B79-4B80-BE19-4EFF76004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2">
                                            <p:graphicEl>
                                              <a:dgm id="{704111C5-2B79-4B80-BE19-4EFF76004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A44F6D-BC92-459C-A34F-2FBB5386B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2">
                                            <p:graphicEl>
                                              <a:dgm id="{B1A44F6D-BC92-459C-A34F-2FBB5386B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">
                                            <p:graphicEl>
                                              <a:dgm id="{B1A44F6D-BC92-459C-A34F-2FBB5386B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A3F5B6-9C07-47AA-A2F2-124CE60C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">
                                            <p:graphicEl>
                                              <a:dgm id="{50A3F5B6-9C07-47AA-A2F2-124CE60C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">
                                            <p:graphicEl>
                                              <a:dgm id="{50A3F5B6-9C07-47AA-A2F2-124CE60C0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524503-C594-4162-8AE1-2377195FB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2">
                                            <p:graphicEl>
                                              <a:dgm id="{D9524503-C594-4162-8AE1-2377195FB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2">
                                            <p:graphicEl>
                                              <a:dgm id="{D9524503-C594-4162-8AE1-2377195FB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D920DB-DFF0-4A40-8C01-304622F6F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2">
                                            <p:graphicEl>
                                              <a:dgm id="{2DD920DB-DFF0-4A40-8C01-304622F6F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2">
                                            <p:graphicEl>
                                              <a:dgm id="{2DD920DB-DFF0-4A40-8C01-304622F6F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D9128E-CA91-4B90-92AD-FAB4FA53A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2">
                                            <p:graphicEl>
                                              <a:dgm id="{24D9128E-CA91-4B90-92AD-FAB4FA53A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2">
                                            <p:graphicEl>
                                              <a:dgm id="{24D9128E-CA91-4B90-92AD-FAB4FA53A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CC68F4-22D3-4C99-B24C-A2ED49D43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2">
                                            <p:graphicEl>
                                              <a:dgm id="{76CC68F4-22D3-4C99-B24C-A2ED49D43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2">
                                            <p:graphicEl>
                                              <a:dgm id="{76CC68F4-22D3-4C99-B24C-A2ED49D43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191000"/>
            <a:ext cx="8686800" cy="206210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প্রতি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বর্গকিলোমিটারে কতজন লোক </a:t>
            </a:r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করে? </a:t>
            </a:r>
            <a:endParaRPr lang="bn-B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</a:t>
            </a:r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গ্রামের মানুষ শহরমুখী হওয়ার কারণ কী? 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3.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বৃদ্ধির অন্যতম কারণ বাল্যবিবাহ – ব্যাখ্যা কর।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বাল্যবিবাহ রোধে তোমার পরিকল্পনা কী- বর্ণনা কর।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imag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4495800" cy="3200400"/>
          </a:xfrm>
          <a:prstGeom prst="rect">
            <a:avLst/>
          </a:prstGeom>
        </p:spPr>
      </p:pic>
      <p:pic>
        <p:nvPicPr>
          <p:cNvPr id="6" name="Picture 5" descr="index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09600"/>
            <a:ext cx="38100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649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73075"/>
            <a:ext cx="8229600" cy="1143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98637"/>
            <a:ext cx="8229600" cy="4525963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সমস্যা সমাধানে তোমার করনীয় বিষয়গুলো খাতায় লিখে আনবে।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7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981200"/>
            <a:ext cx="7772400" cy="464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মোঃ সাইদুল ইসলাম (জিলান)</a:t>
            </a:r>
            <a:endParaRPr kumimoji="0" lang="bn-BD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utonnyCMJ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সমুজ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আলী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উচ্চ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বিদ্যালয়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ও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কলেজ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utonnyCMJ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utonnyCMJ" pitchFamily="2" charset="0"/>
                <a:cs typeface="NikoshBAN" pitchFamily="2" charset="0"/>
              </a:rPr>
              <a:t>দোয়ারাবাজার,সুনামগঞ্জ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utonnyCMJ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4400" dirty="0" smtClean="0">
                <a:solidFill>
                  <a:srgbClr val="C00000"/>
                </a:solidFill>
                <a:latin typeface="SutonnyCMJ" pitchFamily="2" charset="0"/>
                <a:cs typeface="NikoshBAN" pitchFamily="2" charset="0"/>
              </a:rPr>
              <a:t>    </a:t>
            </a:r>
            <a:r>
              <a:rPr lang="en-US" sz="4800" dirty="0" smtClean="0">
                <a:latin typeface="SutonnyCMJ" pitchFamily="2" charset="0"/>
                <a:cs typeface="NikoshBAN" pitchFamily="2" charset="0"/>
              </a:rPr>
              <a:t>‡</a:t>
            </a:r>
            <a:r>
              <a:rPr lang="en-US" sz="4800" dirty="0" err="1" smtClean="0">
                <a:latin typeface="SutonnyCMJ" pitchFamily="2" charset="0"/>
                <a:cs typeface="NikoshBAN" pitchFamily="2" charset="0"/>
              </a:rPr>
              <a:t>gvevt</a:t>
            </a:r>
            <a:r>
              <a:rPr lang="en-US" sz="4800" dirty="0" smtClean="0">
                <a:latin typeface="SutonnyCMJ" pitchFamily="2" charset="0"/>
                <a:cs typeface="NikoshBAN" pitchFamily="2" charset="0"/>
              </a:rPr>
              <a:t> 01729-471384</a:t>
            </a:r>
            <a:endParaRPr lang="en-US" sz="4400" dirty="0" smtClean="0">
              <a:latin typeface="SutonnyCMJ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E-mail: siduljilan84@gmail.com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utonnyCMJ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228600"/>
            <a:ext cx="3352800" cy="1600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8" descr="pp=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228600"/>
            <a:ext cx="2209800" cy="2895600"/>
          </a:xfrm>
          <a:prstGeom prst="roundRect">
            <a:avLst/>
          </a:prstGeom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"/>
            <a:ext cx="5257800" cy="1328023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 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78486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576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bn-BD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শ্রেণীঃ নবম।</a:t>
            </a:r>
          </a:p>
          <a:p>
            <a:pPr>
              <a:buFont typeface="Wingdings" pitchFamily="2" charset="2"/>
              <a:buChar char="Ø"/>
            </a:pPr>
            <a:r>
              <a:rPr lang="bn-BD" sz="40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বিষয়ঃ পৌরনীতি ও নাগরিকতা ।</a:t>
            </a:r>
          </a:p>
          <a:p>
            <a:pPr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অধ্যায়ঃ ৯ম ।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পাঠঃ নাগরিক সমস্যা ও আমাদের করণীয় । </a:t>
            </a:r>
          </a:p>
          <a:p>
            <a:pPr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799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8359098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035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g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1000"/>
            <a:ext cx="7896003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37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oel-1612i3\Desktop\Hasan\picture\RTR2R8H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86800" cy="655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61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798637"/>
            <a:ext cx="8229600" cy="4373563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সমস্যা ও প্রতিকার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0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3000" y="1600200"/>
            <a:ext cx="7239000" cy="1608386"/>
            <a:chOff x="1221181" y="-6"/>
            <a:chExt cx="7101618" cy="160838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" name="Pentagon 2"/>
            <p:cNvSpPr/>
            <p:nvPr/>
          </p:nvSpPr>
          <p:spPr>
            <a:xfrm rot="10800000">
              <a:off x="1221181" y="152394"/>
              <a:ext cx="7010402" cy="1455986"/>
            </a:xfrm>
            <a:prstGeom prst="homePlat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Pentagon 4"/>
            <p:cNvSpPr/>
            <p:nvPr/>
          </p:nvSpPr>
          <p:spPr>
            <a:xfrm>
              <a:off x="1676398" y="-6"/>
              <a:ext cx="6646401" cy="145598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2050" tIns="106680" rIns="199136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38200" y="3344614"/>
            <a:ext cx="7353254" cy="1506365"/>
            <a:chOff x="666772" y="2007971"/>
            <a:chExt cx="7353254" cy="1506365"/>
          </a:xfrm>
        </p:grpSpPr>
        <p:sp>
          <p:nvSpPr>
            <p:cNvPr id="6" name="Pentagon 5"/>
            <p:cNvSpPr/>
            <p:nvPr/>
          </p:nvSpPr>
          <p:spPr>
            <a:xfrm rot="10800000">
              <a:off x="666772" y="2058350"/>
              <a:ext cx="7353254" cy="1455986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Pentagon 4"/>
            <p:cNvSpPr/>
            <p:nvPr/>
          </p:nvSpPr>
          <p:spPr>
            <a:xfrm>
              <a:off x="916518" y="2007971"/>
              <a:ext cx="6989254" cy="1455986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2050" tIns="106680" rIns="199136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en-US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BD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অধিক জনসংখ্যার কারনে শহরে ও গ্রামে জীবনযাপন কেন কষ্টকর হয়ে পড়েছে তা ব্যাখ্যা করতে পারবে</a:t>
              </a:r>
              <a:endParaRPr lang="en-US" sz="32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8201" y="5097213"/>
            <a:ext cx="7543799" cy="1608387"/>
            <a:chOff x="756028" y="3878013"/>
            <a:chExt cx="7473572" cy="1608387"/>
          </a:xfrm>
        </p:grpSpPr>
        <p:sp>
          <p:nvSpPr>
            <p:cNvPr id="9" name="Pentagon 8"/>
            <p:cNvSpPr/>
            <p:nvPr/>
          </p:nvSpPr>
          <p:spPr>
            <a:xfrm rot="10800000">
              <a:off x="756028" y="3878013"/>
              <a:ext cx="7473572" cy="1455986"/>
            </a:xfrm>
            <a:prstGeom prst="homePlat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entagon 4"/>
            <p:cNvSpPr/>
            <p:nvPr/>
          </p:nvSpPr>
          <p:spPr>
            <a:xfrm>
              <a:off x="802004" y="4030414"/>
              <a:ext cx="7109572" cy="1455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2050" tIns="106680" rIns="199136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en-US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BD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বাংলাদেশের জনসংখ্যা বৃদ্ধির কারণ সমূহ বর্ণনা করতে পারবে</a:t>
              </a:r>
              <a:endParaRPr lang="en-US" sz="3200" kern="12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38200" y="381000"/>
            <a:ext cx="7696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2133600"/>
            <a:ext cx="5926622" cy="5478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জনসংখ্যা সমস্যা কী তা বলতে পারবে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43200" y="762000"/>
            <a:ext cx="38862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/>
              </a:rPr>
              <a:t>এসো একটি ভিডিও দেখি। </a:t>
            </a:r>
            <a:endParaRPr lang="en-US" sz="3600" dirty="0">
              <a:latin typeface="NikoshBAN"/>
            </a:endParaRPr>
          </a:p>
        </p:txBody>
      </p:sp>
      <p:sp>
        <p:nvSpPr>
          <p:cNvPr id="6" name="Rectangle 5">
            <a:hlinkClick r:id="" action="ppaction://hlinkshowjump?jump=nextslide"/>
            <a:hlinkHover r:id="" action="ppaction://hlinkshowjump?jump=nextslide"/>
          </p:cNvPr>
          <p:cNvSpPr/>
          <p:nvPr/>
        </p:nvSpPr>
        <p:spPr>
          <a:xfrm>
            <a:off x="2438400" y="175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" action="ppaction://hlinkshowjump?jump=nextslide"/>
              </a:rPr>
              <a:t>https://www.youtube.com/watch?v=y19tuQCMmG0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73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358</Words>
  <Application>Microsoft Office PowerPoint</Application>
  <PresentationFormat>On-screen Show (4:3)</PresentationFormat>
  <Paragraphs>72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Saidul 2</cp:lastModifiedBy>
  <cp:revision>213</cp:revision>
  <dcterms:created xsi:type="dcterms:W3CDTF">2006-08-16T00:00:00Z</dcterms:created>
  <dcterms:modified xsi:type="dcterms:W3CDTF">2020-06-21T08:24:31Z</dcterms:modified>
</cp:coreProperties>
</file>