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7" r:id="rId4"/>
    <p:sldId id="280" r:id="rId5"/>
    <p:sldId id="283" r:id="rId6"/>
    <p:sldId id="284" r:id="rId7"/>
    <p:sldId id="261" r:id="rId8"/>
    <p:sldId id="262" r:id="rId9"/>
    <p:sldId id="259" r:id="rId10"/>
    <p:sldId id="275" r:id="rId11"/>
    <p:sldId id="285" r:id="rId12"/>
    <p:sldId id="264" r:id="rId13"/>
    <p:sldId id="265" r:id="rId14"/>
    <p:sldId id="270" r:id="rId15"/>
    <p:sldId id="276" r:id="rId16"/>
    <p:sldId id="268" r:id="rId17"/>
    <p:sldId id="282" r:id="rId18"/>
    <p:sldId id="277" r:id="rId19"/>
    <p:sldId id="278" r:id="rId20"/>
    <p:sldId id="271" r:id="rId21"/>
    <p:sldId id="273" r:id="rId22"/>
    <p:sldId id="274" r:id="rId23"/>
    <p:sldId id="281" r:id="rId24"/>
    <p:sldId id="263" r:id="rId25"/>
  </p:sldIdLst>
  <p:sldSz cx="12344400" cy="7315200"/>
  <p:notesSz cx="6858000" cy="9144000"/>
  <p:defaultTextStyle>
    <a:defPPr>
      <a:defRPr lang="en-US"/>
    </a:defPPr>
    <a:lvl1pPr marL="0" algn="l" defTabSz="106249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31246" algn="l" defTabSz="106249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62493" algn="l" defTabSz="106249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93739" algn="l" defTabSz="106249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24984" algn="l" defTabSz="106249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56232" algn="l" defTabSz="106249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87478" algn="l" defTabSz="106249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18725" algn="l" defTabSz="106249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49971" algn="l" defTabSz="106249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FF54"/>
    <a:srgbClr val="49DC25"/>
    <a:srgbClr val="EA36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1086" y="-210"/>
      </p:cViewPr>
      <p:guideLst>
        <p:guide orient="horz" pos="2304"/>
        <p:guide pos="388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20090" y="1463040"/>
            <a:ext cx="10599725" cy="1950720"/>
          </a:xfrm>
          <a:ln>
            <a:noFill/>
          </a:ln>
        </p:spPr>
        <p:txBody>
          <a:bodyPr vert="horz" tIns="0" rIns="22464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69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20090" y="3443772"/>
            <a:ext cx="10603840" cy="1869440"/>
          </a:xfrm>
        </p:spPr>
        <p:txBody>
          <a:bodyPr lIns="0" rIns="22464"/>
          <a:lstStyle>
            <a:lvl1pPr marL="0" marR="56160" indent="0" algn="r">
              <a:buNone/>
              <a:defRPr>
                <a:solidFill>
                  <a:schemeClr val="tx1"/>
                </a:solidFill>
              </a:defRPr>
            </a:lvl1pPr>
            <a:lvl2pPr marL="561600" indent="0" algn="ctr">
              <a:buNone/>
            </a:lvl2pPr>
            <a:lvl3pPr marL="1123200" indent="0" algn="ctr">
              <a:buNone/>
            </a:lvl3pPr>
            <a:lvl4pPr marL="1684802" indent="0" algn="ctr">
              <a:buNone/>
            </a:lvl4pPr>
            <a:lvl5pPr marL="2246403" indent="0" algn="ctr">
              <a:buNone/>
            </a:lvl5pPr>
            <a:lvl6pPr marL="2808003" indent="0" algn="ctr">
              <a:buNone/>
            </a:lvl6pPr>
            <a:lvl7pPr marL="3369604" indent="0" algn="ctr">
              <a:buNone/>
            </a:lvl7pPr>
            <a:lvl8pPr marL="3931204" indent="0" algn="ctr">
              <a:buNone/>
            </a:lvl8pPr>
            <a:lvl9pPr marL="4492805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49690" y="975363"/>
            <a:ext cx="2777490" cy="5559214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7220" y="975363"/>
            <a:ext cx="8126730" cy="555921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5830" y="2272455"/>
            <a:ext cx="10492740" cy="15680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1660" y="4145280"/>
            <a:ext cx="864108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6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2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848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46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08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696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31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492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EF1DD-A543-443B-9AB1-95A9BE0FDFDB}" type="datetimeFigureOut">
              <a:rPr lang="en-US"/>
              <a:pPr>
                <a:defRPr/>
              </a:pPr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9ADE0-F2CE-4ECE-B384-D0C806E685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467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7DF63-C50D-4A01-96C6-8582362B1A8A}" type="datetimeFigureOut">
              <a:rPr lang="en-US"/>
              <a:pPr>
                <a:defRPr/>
              </a:pPr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63078-241A-4E8A-A2D9-2FBE9567A5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1533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123" y="4700695"/>
            <a:ext cx="10492740" cy="1452880"/>
          </a:xfrm>
        </p:spPr>
        <p:txBody>
          <a:bodyPr anchor="t"/>
          <a:lstStyle>
            <a:lvl1pPr algn="l">
              <a:defRPr sz="49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5123" y="3100496"/>
            <a:ext cx="10492740" cy="1600199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616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23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68480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4640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80800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3696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9312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49280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9236D-4A6E-4446-B94B-07214E6094C4}" type="datetimeFigureOut">
              <a:rPr lang="en-US"/>
              <a:pPr>
                <a:defRPr/>
              </a:pPr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17226-9FD5-436D-9B51-E728A08D29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6150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7220" y="1706880"/>
            <a:ext cx="5452110" cy="482769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5070" y="1706880"/>
            <a:ext cx="5452110" cy="482769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33B09-6BD7-486F-A38E-D56F5DCD1D69}" type="datetimeFigureOut">
              <a:rPr lang="en-US"/>
              <a:pPr>
                <a:defRPr/>
              </a:pPr>
              <a:t>6/21/2020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6985B-8319-4B7E-86D9-FDF45921DE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4159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" y="1637455"/>
            <a:ext cx="5454254" cy="682413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61600" indent="0">
              <a:buNone/>
              <a:defRPr sz="2500" b="1"/>
            </a:lvl2pPr>
            <a:lvl3pPr marL="1123200" indent="0">
              <a:buNone/>
              <a:defRPr sz="2200" b="1"/>
            </a:lvl3pPr>
            <a:lvl4pPr marL="1684802" indent="0">
              <a:buNone/>
              <a:defRPr sz="2000" b="1"/>
            </a:lvl4pPr>
            <a:lvl5pPr marL="2246403" indent="0">
              <a:buNone/>
              <a:defRPr sz="2000" b="1"/>
            </a:lvl5pPr>
            <a:lvl6pPr marL="2808003" indent="0">
              <a:buNone/>
              <a:defRPr sz="2000" b="1"/>
            </a:lvl6pPr>
            <a:lvl7pPr marL="3369604" indent="0">
              <a:buNone/>
              <a:defRPr sz="2000" b="1"/>
            </a:lvl7pPr>
            <a:lvl8pPr marL="3931204" indent="0">
              <a:buNone/>
              <a:defRPr sz="2000" b="1"/>
            </a:lvl8pPr>
            <a:lvl9pPr marL="4492805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" y="2319868"/>
            <a:ext cx="5454254" cy="4214707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0786" y="1637455"/>
            <a:ext cx="5456396" cy="682413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61600" indent="0">
              <a:buNone/>
              <a:defRPr sz="2500" b="1"/>
            </a:lvl2pPr>
            <a:lvl3pPr marL="1123200" indent="0">
              <a:buNone/>
              <a:defRPr sz="2200" b="1"/>
            </a:lvl3pPr>
            <a:lvl4pPr marL="1684802" indent="0">
              <a:buNone/>
              <a:defRPr sz="2000" b="1"/>
            </a:lvl4pPr>
            <a:lvl5pPr marL="2246403" indent="0">
              <a:buNone/>
              <a:defRPr sz="2000" b="1"/>
            </a:lvl5pPr>
            <a:lvl6pPr marL="2808003" indent="0">
              <a:buNone/>
              <a:defRPr sz="2000" b="1"/>
            </a:lvl6pPr>
            <a:lvl7pPr marL="3369604" indent="0">
              <a:buNone/>
              <a:defRPr sz="2000" b="1"/>
            </a:lvl7pPr>
            <a:lvl8pPr marL="3931204" indent="0">
              <a:buNone/>
              <a:defRPr sz="2000" b="1"/>
            </a:lvl8pPr>
            <a:lvl9pPr marL="4492805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0786" y="2319868"/>
            <a:ext cx="5456396" cy="4214707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BC0FD-77EB-4330-8513-B926FC47077E}" type="datetimeFigureOut">
              <a:rPr lang="en-US"/>
              <a:pPr>
                <a:defRPr/>
              </a:pPr>
              <a:t>6/21/2020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1C912-EF9A-4D16-8421-5D0CDB2E48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6145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230DA-3729-49CE-A6B8-A5E5A6A97430}" type="datetimeFigureOut">
              <a:rPr lang="en-US"/>
              <a:pPr>
                <a:defRPr/>
              </a:pPr>
              <a:t>6/21/2020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0603C-64F2-403C-B609-6AECCF08DF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3948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6EB74-C27C-4865-BB69-A92213B4FBE0}" type="datetimeFigureOut">
              <a:rPr lang="en-US"/>
              <a:pPr>
                <a:defRPr/>
              </a:pPr>
              <a:t>6/21/2020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207EA-CA97-4938-B96E-8B0B50FA30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3713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2" y="291253"/>
            <a:ext cx="4061223" cy="1239520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317" y="291255"/>
            <a:ext cx="6900863" cy="6243321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22" y="1530775"/>
            <a:ext cx="4061223" cy="5003801"/>
          </a:xfrm>
        </p:spPr>
        <p:txBody>
          <a:bodyPr/>
          <a:lstStyle>
            <a:lvl1pPr marL="0" indent="0">
              <a:buNone/>
              <a:defRPr sz="1700"/>
            </a:lvl1pPr>
            <a:lvl2pPr marL="561600" indent="0">
              <a:buNone/>
              <a:defRPr sz="1500"/>
            </a:lvl2pPr>
            <a:lvl3pPr marL="1123200" indent="0">
              <a:buNone/>
              <a:defRPr sz="1200"/>
            </a:lvl3pPr>
            <a:lvl4pPr marL="1684802" indent="0">
              <a:buNone/>
              <a:defRPr sz="1100"/>
            </a:lvl4pPr>
            <a:lvl5pPr marL="2246403" indent="0">
              <a:buNone/>
              <a:defRPr sz="1100"/>
            </a:lvl5pPr>
            <a:lvl6pPr marL="2808003" indent="0">
              <a:buNone/>
              <a:defRPr sz="1100"/>
            </a:lvl6pPr>
            <a:lvl7pPr marL="3369604" indent="0">
              <a:buNone/>
              <a:defRPr sz="1100"/>
            </a:lvl7pPr>
            <a:lvl8pPr marL="3931204" indent="0">
              <a:buNone/>
              <a:defRPr sz="1100"/>
            </a:lvl8pPr>
            <a:lvl9pPr marL="4492805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40D77-8DD9-4643-AA81-6182D82DFF8A}" type="datetimeFigureOut">
              <a:rPr lang="en-US"/>
              <a:pPr>
                <a:defRPr/>
              </a:pPr>
              <a:t>6/21/2020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3E6CC-5FB4-4250-ABC4-D6FA4E2428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02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9589" y="5120641"/>
            <a:ext cx="7406640" cy="604521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19589" y="653627"/>
            <a:ext cx="7406640" cy="4389120"/>
          </a:xfrm>
        </p:spPr>
        <p:txBody>
          <a:bodyPr rtlCol="0">
            <a:normAutofit/>
          </a:bodyPr>
          <a:lstStyle>
            <a:lvl1pPr marL="0" indent="0">
              <a:buNone/>
              <a:defRPr sz="3900"/>
            </a:lvl1pPr>
            <a:lvl2pPr marL="561600" indent="0">
              <a:buNone/>
              <a:defRPr sz="3400"/>
            </a:lvl2pPr>
            <a:lvl3pPr marL="1123200" indent="0">
              <a:buNone/>
              <a:defRPr sz="2900"/>
            </a:lvl3pPr>
            <a:lvl4pPr marL="1684802" indent="0">
              <a:buNone/>
              <a:defRPr sz="2500"/>
            </a:lvl4pPr>
            <a:lvl5pPr marL="2246403" indent="0">
              <a:buNone/>
              <a:defRPr sz="2500"/>
            </a:lvl5pPr>
            <a:lvl6pPr marL="2808003" indent="0">
              <a:buNone/>
              <a:defRPr sz="2500"/>
            </a:lvl6pPr>
            <a:lvl7pPr marL="3369604" indent="0">
              <a:buNone/>
              <a:defRPr sz="2500"/>
            </a:lvl7pPr>
            <a:lvl8pPr marL="3931204" indent="0">
              <a:buNone/>
              <a:defRPr sz="2500"/>
            </a:lvl8pPr>
            <a:lvl9pPr marL="4492805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19589" y="5725162"/>
            <a:ext cx="7406640" cy="858519"/>
          </a:xfrm>
        </p:spPr>
        <p:txBody>
          <a:bodyPr/>
          <a:lstStyle>
            <a:lvl1pPr marL="0" indent="0">
              <a:buNone/>
              <a:defRPr sz="1700"/>
            </a:lvl1pPr>
            <a:lvl2pPr marL="561600" indent="0">
              <a:buNone/>
              <a:defRPr sz="1500"/>
            </a:lvl2pPr>
            <a:lvl3pPr marL="1123200" indent="0">
              <a:buNone/>
              <a:defRPr sz="1200"/>
            </a:lvl3pPr>
            <a:lvl4pPr marL="1684802" indent="0">
              <a:buNone/>
              <a:defRPr sz="1100"/>
            </a:lvl4pPr>
            <a:lvl5pPr marL="2246403" indent="0">
              <a:buNone/>
              <a:defRPr sz="1100"/>
            </a:lvl5pPr>
            <a:lvl6pPr marL="2808003" indent="0">
              <a:buNone/>
              <a:defRPr sz="1100"/>
            </a:lvl6pPr>
            <a:lvl7pPr marL="3369604" indent="0">
              <a:buNone/>
              <a:defRPr sz="1100"/>
            </a:lvl7pPr>
            <a:lvl8pPr marL="3931204" indent="0">
              <a:buNone/>
              <a:defRPr sz="1100"/>
            </a:lvl8pPr>
            <a:lvl9pPr marL="4492805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E6E35-A9A3-4464-B7C1-3985AE711F97}" type="datetimeFigureOut">
              <a:rPr lang="en-US"/>
              <a:pPr>
                <a:defRPr/>
              </a:pPr>
              <a:t>6/21/2020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6B992-C775-49C1-B279-B92AF16E92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2302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5C6F8-7BE4-49AB-A824-A104DC2C9F4C}" type="datetimeFigureOut">
              <a:rPr lang="en-US"/>
              <a:pPr>
                <a:defRPr/>
              </a:pPr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3BB56-938E-40E2-88DF-14F54B2E63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2219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49690" y="292949"/>
            <a:ext cx="2777490" cy="624162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7220" y="292949"/>
            <a:ext cx="8126730" cy="6241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86FC1-E301-478E-9935-AE57C9759B73}" type="datetimeFigureOut">
              <a:rPr lang="en-US"/>
              <a:pPr>
                <a:defRPr/>
              </a:pPr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7253E-3BF0-4145-A04E-4A6F236B53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834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975" y="1404519"/>
            <a:ext cx="10492740" cy="145328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69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5975" y="2884975"/>
            <a:ext cx="10492740" cy="1610359"/>
          </a:xfrm>
        </p:spPr>
        <p:txBody>
          <a:bodyPr lIns="56160" rIns="56160" anchor="t"/>
          <a:lstStyle>
            <a:lvl1pPr marL="0" indent="0">
              <a:buNone/>
              <a:defRPr sz="2700">
                <a:solidFill>
                  <a:schemeClr val="tx1"/>
                </a:solidFill>
              </a:defRPr>
            </a:lvl1pPr>
            <a:lvl2pPr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" y="751027"/>
            <a:ext cx="11109960" cy="12192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7220" y="2048091"/>
            <a:ext cx="5452110" cy="4730496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5070" y="2048091"/>
            <a:ext cx="5452110" cy="4730496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" y="751027"/>
            <a:ext cx="11109960" cy="1219200"/>
          </a:xfrm>
        </p:spPr>
        <p:txBody>
          <a:bodyPr tIns="5616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" y="1978931"/>
            <a:ext cx="5454254" cy="703309"/>
          </a:xfrm>
        </p:spPr>
        <p:txBody>
          <a:bodyPr lIns="56160" tIns="0" rIns="56160" bIns="0" anchor="ctr">
            <a:noAutofit/>
          </a:bodyPr>
          <a:lstStyle>
            <a:lvl1pPr marL="0" indent="0">
              <a:buNone/>
              <a:defRPr sz="29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500" b="1"/>
            </a:lvl2pPr>
            <a:lvl3pPr>
              <a:buNone/>
              <a:defRPr sz="2200" b="1"/>
            </a:lvl3pPr>
            <a:lvl4pPr>
              <a:buNone/>
              <a:defRPr sz="2000" b="1"/>
            </a:lvl4pPr>
            <a:lvl5pPr>
              <a:buNone/>
              <a:defRPr sz="20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70786" y="1983743"/>
            <a:ext cx="5456396" cy="698499"/>
          </a:xfrm>
        </p:spPr>
        <p:txBody>
          <a:bodyPr lIns="56160" tIns="0" rIns="56160" bIns="0" anchor="ctr"/>
          <a:lstStyle>
            <a:lvl1pPr marL="0" indent="0">
              <a:buNone/>
              <a:defRPr sz="29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500" b="1"/>
            </a:lvl2pPr>
            <a:lvl3pPr>
              <a:buNone/>
              <a:defRPr sz="2200" b="1"/>
            </a:lvl3pPr>
            <a:lvl4pPr>
              <a:buNone/>
              <a:defRPr sz="2000" b="1"/>
            </a:lvl4pPr>
            <a:lvl5pPr>
              <a:buNone/>
              <a:defRPr sz="20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17220" y="2682240"/>
            <a:ext cx="5454254" cy="4102101"/>
          </a:xfrm>
        </p:spPr>
        <p:txBody>
          <a:bodyPr tIns="0"/>
          <a:lstStyle>
            <a:lvl1pPr>
              <a:defRPr sz="27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0786" y="2682240"/>
            <a:ext cx="5456396" cy="4102101"/>
          </a:xfrm>
        </p:spPr>
        <p:txBody>
          <a:bodyPr tIns="0"/>
          <a:lstStyle>
            <a:lvl1pPr>
              <a:defRPr sz="27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" y="751027"/>
            <a:ext cx="11212830" cy="1219200"/>
          </a:xfrm>
        </p:spPr>
        <p:txBody>
          <a:bodyPr vert="horz" tIns="5616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61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830" y="548642"/>
            <a:ext cx="3703320" cy="123952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32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25830" y="1788160"/>
            <a:ext cx="3703320" cy="4876800"/>
          </a:xfrm>
        </p:spPr>
        <p:txBody>
          <a:bodyPr lIns="22464" rIns="22464"/>
          <a:lstStyle>
            <a:lvl1pPr marL="0" indent="0" algn="l">
              <a:buNone/>
              <a:defRPr sz="1700"/>
            </a:lvl1pPr>
            <a:lvl2pPr indent="0" algn="l">
              <a:buNone/>
              <a:defRPr sz="1500"/>
            </a:lvl2pPr>
            <a:lvl3pPr indent="0" algn="l">
              <a:buNone/>
              <a:defRPr sz="1200"/>
            </a:lvl3pPr>
            <a:lvl4pPr indent="0" algn="l">
              <a:buNone/>
              <a:defRPr sz="1100"/>
            </a:lvl4pPr>
            <a:lvl5pPr indent="0" algn="l">
              <a:buNone/>
              <a:defRPr sz="11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826317" y="1788160"/>
            <a:ext cx="6900863" cy="4876800"/>
          </a:xfrm>
        </p:spPr>
        <p:txBody>
          <a:bodyPr tIns="0"/>
          <a:lstStyle>
            <a:lvl1pPr>
              <a:defRPr sz="34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2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73767" y="1181949"/>
            <a:ext cx="7098030" cy="438912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21" tIns="56160" rIns="112321" bIns="56160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805582" y="5717087"/>
            <a:ext cx="209855" cy="165811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21" tIns="56160" rIns="112321" bIns="56160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1255464"/>
            <a:ext cx="2987345" cy="1688129"/>
          </a:xfrm>
        </p:spPr>
        <p:txBody>
          <a:bodyPr vert="horz" lIns="56160" tIns="56160" rIns="56160" bIns="56160" anchor="b"/>
          <a:lstStyle>
            <a:lvl1pPr algn="l">
              <a:buNone/>
              <a:defRPr sz="25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3017371"/>
            <a:ext cx="2983230" cy="2324608"/>
          </a:xfrm>
        </p:spPr>
        <p:txBody>
          <a:bodyPr lIns="78624" rIns="56160" bIns="56160" anchor="t"/>
          <a:lstStyle>
            <a:lvl1pPr marL="0" indent="0" algn="l">
              <a:spcBef>
                <a:spcPts val="307"/>
              </a:spcBef>
              <a:buFontTx/>
              <a:buNone/>
              <a:defRPr sz="1600"/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04220" y="6780108"/>
            <a:ext cx="822960" cy="38946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705821" y="1279485"/>
            <a:ext cx="6233922" cy="4194048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9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859" y="6204373"/>
            <a:ext cx="12370118" cy="111082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12321" tIns="56160" rIns="112321" bIns="5616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915025" y="6634482"/>
            <a:ext cx="6429375" cy="680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12321" tIns="56160" rIns="112321" bIns="5616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859" y="-7619"/>
            <a:ext cx="12370118" cy="111082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12321" tIns="56160" rIns="112321" bIns="5616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915025" y="-7620"/>
            <a:ext cx="6429375" cy="680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12321" tIns="56160" rIns="112321" bIns="5616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17220" y="751027"/>
            <a:ext cx="11109960" cy="1219200"/>
          </a:xfrm>
          <a:prstGeom prst="rect">
            <a:avLst/>
          </a:prstGeom>
        </p:spPr>
        <p:txBody>
          <a:bodyPr vert="horz" lIns="0" tIns="5616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17220" y="2064512"/>
            <a:ext cx="11109960" cy="4681728"/>
          </a:xfrm>
          <a:prstGeom prst="rect">
            <a:avLst/>
          </a:prstGeom>
        </p:spPr>
        <p:txBody>
          <a:bodyPr vert="horz" lIns="112321" tIns="56160" rIns="112321" bIns="5616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17220" y="6780108"/>
            <a:ext cx="2880360" cy="389467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5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600450" y="6780108"/>
            <a:ext cx="4526280" cy="389467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5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698480" y="6780108"/>
            <a:ext cx="1028700" cy="389467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5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5673" y="215902"/>
            <a:ext cx="12393740" cy="692506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61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36960" indent="-33696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86240" indent="-303264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23200" indent="-303264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460162" indent="-258336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1797122" indent="-258336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2134083" indent="-258336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2358722" indent="-22464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95683" indent="-224640" algn="l" rtl="0" eaLnBrk="1" latinLnBrk="0" hangingPunct="1">
        <a:spcBef>
          <a:spcPct val="20000"/>
        </a:spcBef>
        <a:buClr>
          <a:schemeClr val="tx2"/>
        </a:buClr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032643" indent="-22464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6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2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848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24640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80800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3696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9312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49280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17220" y="292947"/>
            <a:ext cx="1110996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2321" tIns="56160" rIns="112321" bIns="5616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7220" y="1706880"/>
            <a:ext cx="11109960" cy="4827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2321" tIns="56160" rIns="112321" bIns="561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" y="6780108"/>
            <a:ext cx="2880360" cy="389467"/>
          </a:xfrm>
          <a:prstGeom prst="rect">
            <a:avLst/>
          </a:prstGeom>
        </p:spPr>
        <p:txBody>
          <a:bodyPr vert="horz" lIns="112321" tIns="56160" rIns="112321" bIns="5616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5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defTabSz="914287">
              <a:defRPr/>
            </a:pPr>
            <a:fld id="{E65F2AED-CB0E-4512-8228-B54F29FCDB89}" type="datetimeFigureOut">
              <a:rPr lang="en-US" smtClean="0"/>
              <a:pPr defTabSz="914287">
                <a:defRPr/>
              </a:pPr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17670" y="6780108"/>
            <a:ext cx="3909060" cy="389467"/>
          </a:xfrm>
          <a:prstGeom prst="rect">
            <a:avLst/>
          </a:prstGeom>
        </p:spPr>
        <p:txBody>
          <a:bodyPr vert="horz" lIns="112321" tIns="56160" rIns="112321" bIns="5616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5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defTabSz="914287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46820" y="6780108"/>
            <a:ext cx="2880360" cy="389467"/>
          </a:xfrm>
          <a:prstGeom prst="rect">
            <a:avLst/>
          </a:prstGeom>
        </p:spPr>
        <p:txBody>
          <a:bodyPr vert="horz" lIns="112321" tIns="56160" rIns="112321" bIns="5616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5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defTabSz="914287">
              <a:defRPr/>
            </a:pPr>
            <a:fld id="{631253C1-E11C-458C-9E9C-FE6CA3165907}" type="slidenum">
              <a:rPr lang="en-US" smtClean="0"/>
              <a:pPr defTabSz="914287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726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libri" pitchFamily="34" charset="0"/>
        </a:defRPr>
      </a:lvl5pPr>
      <a:lvl6pPr marL="561600" algn="ctr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libri" pitchFamily="34" charset="0"/>
        </a:defRPr>
      </a:lvl6pPr>
      <a:lvl7pPr marL="1123200" algn="ctr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libri" pitchFamily="34" charset="0"/>
        </a:defRPr>
      </a:lvl7pPr>
      <a:lvl8pPr marL="1684802" algn="ctr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libri" pitchFamily="34" charset="0"/>
        </a:defRPr>
      </a:lvl8pPr>
      <a:lvl9pPr marL="2246403" algn="ctr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libri" pitchFamily="34" charset="0"/>
        </a:defRPr>
      </a:lvl9pPr>
    </p:titleStyle>
    <p:bodyStyle>
      <a:lvl1pPr marL="421201" indent="-42120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912601" indent="-35100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404002" indent="-28080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65602" indent="-28080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27203" indent="-28080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088803" indent="-280801" algn="l" defTabSz="112320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650404" indent="-280801" algn="l" defTabSz="112320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212006" indent="-280801" algn="l" defTabSz="112320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773606" indent="-280801" algn="l" defTabSz="112320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232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61600" algn="l" defTabSz="11232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23200" algn="l" defTabSz="11232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84802" algn="l" defTabSz="11232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6403" algn="l" defTabSz="11232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8003" algn="l" defTabSz="11232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69604" algn="l" defTabSz="11232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31204" algn="l" defTabSz="11232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92805" algn="l" defTabSz="11232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audio" Target="../media/audio2.wav"/><Relationship Id="rId7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audio" Target="../media/audio6.wav"/><Relationship Id="rId7" Type="http://schemas.openxmlformats.org/officeDocument/2006/relationships/image" Target="../media/image27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audio" Target="../media/audio4.wav"/><Relationship Id="rId4" Type="http://schemas.openxmlformats.org/officeDocument/2006/relationships/audio" Target="../media/audio7.wav"/><Relationship Id="rId9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43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1.jpeg"/><Relationship Id="rId4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pictur\flower\Picture\Flower\indeawq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" y="-81023"/>
            <a:ext cx="12344400" cy="7253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pictur\animal\0_153390_bd8b8ec2_orig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51" y="3604435"/>
            <a:ext cx="2419350" cy="1895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D:\pictur\animal\butterfly-animated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8163" y="1272746"/>
            <a:ext cx="2533136" cy="202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pictur\animal\1ButterfliesColourfulFlapping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1" y="5334001"/>
            <a:ext cx="2028573" cy="102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798096" y="185944"/>
            <a:ext cx="6248399" cy="217360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bn-BD" sz="13800" b="1" dirty="0" smtClean="0">
                <a:solidFill>
                  <a:schemeClr val="tx1"/>
                </a:solidFill>
                <a:latin typeface="NikoshBAN"/>
                <a:cs typeface="SutonnyMJ" pitchFamily="2" charset="0"/>
              </a:rPr>
              <a:t>স্বাগতম</a:t>
            </a:r>
            <a:endParaRPr lang="en-US" sz="13800" b="1" dirty="0">
              <a:solidFill>
                <a:schemeClr val="tx1"/>
              </a:solidFill>
              <a:latin typeface="NikoshBAN"/>
              <a:cs typeface="SutonnyMJ" pitchFamily="2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114" y="2667001"/>
            <a:ext cx="2420937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D:\pictur\animal\0_153390_bd8b8ec2_orig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1" y="4897361"/>
            <a:ext cx="2419350" cy="1895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pictur\animal\0_153390_bd8b8ec2_orig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2290689"/>
            <a:ext cx="2419350" cy="1895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pictur\animal\0_153390_bd8b8ec2_orig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794" y="2783203"/>
            <a:ext cx="2419350" cy="1895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pictur\animal\0_153390_bd8b8ec2_orig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1" y="748560"/>
            <a:ext cx="2419350" cy="1895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D:\pictur\animal\i.mobofree.com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7963" y="2025584"/>
            <a:ext cx="13716000" cy="3819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90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9853093"/>
              </p:ext>
            </p:extLst>
          </p:nvPr>
        </p:nvGraphicFramePr>
        <p:xfrm>
          <a:off x="4991101" y="3314701"/>
          <a:ext cx="2362200" cy="6858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Packager Shell Object" showAsIcon="1" r:id="rId3" imgW="2362680" imgH="685800" progId="Package">
                  <p:embed/>
                </p:oleObj>
              </mc:Choice>
              <mc:Fallback>
                <p:oleObj name="Packager Shell Object" showAsIcon="1" r:id="rId3" imgW="236268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91101" y="3314701"/>
                        <a:ext cx="2362200" cy="6858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082" y="1219201"/>
            <a:ext cx="4956175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3557337" y="2971800"/>
            <a:ext cx="6172200" cy="1219200"/>
          </a:xfrm>
          <a:prstGeom prst="round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spcCol="0"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কবিতাটি শুনতে নিচের লিংকে ক্লিক করুন।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70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7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Image all\new image\521deb2c99972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722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0"/>
            <a:ext cx="5841609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864577" y="3689684"/>
            <a:ext cx="10591800" cy="533401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en-US" sz="25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25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25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5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sz="25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5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5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25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25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5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চরণের</a:t>
            </a:r>
            <a:r>
              <a:rPr lang="en-US" sz="25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25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25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5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64577" y="4343399"/>
            <a:ext cx="10591800" cy="2819401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কুল মাখলুকাতের জুলমত ভেদি</a:t>
            </a:r>
          </a:p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এলো যে মুহম্মদ</a:t>
            </a:r>
          </a:p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বেহেশতি রওশন ছড়ায়ে</a:t>
            </a:r>
          </a:p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মোস্তফা আহমদ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40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Image all\new image\Bhawal+National+Prk_0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399" y="113481"/>
            <a:ext cx="60198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Image all\new image\Travel201406281527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01" y="113482"/>
            <a:ext cx="5783091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705101" y="4952999"/>
            <a:ext cx="6629400" cy="1600201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তাঁর পুণ্যের জ্যোতি পড়ে যে ছড়ায়ে</a:t>
            </a:r>
          </a:p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গিরি দরী বন ভুবন ভরায়ে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447800" y="3810000"/>
            <a:ext cx="10287000" cy="533401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en-US" sz="25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25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25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5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sz="25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5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5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25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25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5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চরণের</a:t>
            </a:r>
            <a:r>
              <a:rPr lang="en-US" sz="25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25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25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5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06857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E:\jobaydul\Camera\IMG_20151224_1429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74" r="30090"/>
          <a:stretch/>
        </p:blipFill>
        <p:spPr bwMode="auto">
          <a:xfrm>
            <a:off x="4408096" y="0"/>
            <a:ext cx="4061609" cy="373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0" y="3996227"/>
            <a:ext cx="9829800" cy="47704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lIns="91429" tIns="45715" rIns="91429" bIns="45715">
            <a:spAutoFit/>
          </a:bodyPr>
          <a:lstStyle/>
          <a:p>
            <a:pPr algn="ctr"/>
            <a:r>
              <a:rPr lang="en-US" sz="25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25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25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5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sz="25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5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5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25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25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5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চরণের</a:t>
            </a:r>
            <a:r>
              <a:rPr lang="en-US" sz="25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25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25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5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33601" y="4953001"/>
            <a:ext cx="8610600" cy="198120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bn-BD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হেসে ওঠে যত পাপী-তাপী আর</a:t>
            </a:r>
          </a:p>
          <a:p>
            <a:pPr algn="ctr"/>
            <a:r>
              <a:rPr lang="bn-BD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সন্তাপী উম্মত</a:t>
            </a:r>
            <a:r>
              <a:rPr lang="en-US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18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3733800" cy="5240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4572000" y="533401"/>
            <a:ext cx="4800600" cy="13716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bn-BD" sz="9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সরব পাঠ</a:t>
            </a:r>
            <a:endParaRPr lang="en-US" sz="96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895600"/>
            <a:ext cx="4930140" cy="307042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83964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90600" y="762000"/>
            <a:ext cx="2743200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bn-BD" sz="6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রওশন</a:t>
            </a:r>
            <a:endParaRPr lang="en-US" sz="6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98621" y="5706547"/>
            <a:ext cx="2743200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bn-BD" sz="6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কোকনদ</a:t>
            </a:r>
            <a:endParaRPr lang="en-US" sz="6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60120" y="4114800"/>
            <a:ext cx="2743200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bn-BD" sz="6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সন্তাপী</a:t>
            </a:r>
            <a:endParaRPr lang="en-US" sz="6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89429" y="2590800"/>
            <a:ext cx="2743200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bn-BD" sz="6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দরী</a:t>
            </a:r>
            <a:endParaRPr lang="en-US" sz="6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387862" y="5692726"/>
            <a:ext cx="2743200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bn-BD" sz="7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রক্তপদ্ম</a:t>
            </a:r>
            <a:endParaRPr lang="en-US" sz="7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336280" y="4114800"/>
            <a:ext cx="2743200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bn-BD" sz="6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দুঃখী</a:t>
            </a:r>
            <a:endParaRPr lang="en-US" sz="6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411309" y="2590800"/>
            <a:ext cx="2743200" cy="914400"/>
          </a:xfrm>
          <a:prstGeom prst="round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bn-BD" sz="7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গুহা</a:t>
            </a:r>
            <a:endParaRPr lang="en-US" sz="7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387862" y="762000"/>
            <a:ext cx="2743200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জ্যোতি/আলো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D:\Image all\new image\3cd6a668f3399dd2142b618c590240f6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733425"/>
            <a:ext cx="304800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Image all\new image\Travel201406281527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2416492"/>
            <a:ext cx="3048000" cy="126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Image all\new image\nymphaea_pygmaea_rubr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5562600"/>
            <a:ext cx="3048000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4305301" y="-14654"/>
            <a:ext cx="3581400" cy="533401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/>
                <a:cs typeface="SutonnyMJ" pitchFamily="2" charset="0"/>
              </a:rPr>
              <a:t>শব্দার্থ গুলো জেনে নিই</a:t>
            </a:r>
            <a:endParaRPr lang="en-US" sz="2800" b="1" dirty="0">
              <a:solidFill>
                <a:schemeClr val="tx1"/>
              </a:solidFill>
              <a:latin typeface="NikoshBAN"/>
              <a:cs typeface="SutonnyMJ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57201" y="0"/>
            <a:ext cx="3581400" cy="67737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spcCol="0" rtlCol="0" anchor="ctr"/>
          <a:lstStyle/>
          <a:p>
            <a:pPr algn="ctr"/>
            <a:r>
              <a:rPr lang="bn-BD" sz="4100" b="1" dirty="0">
                <a:solidFill>
                  <a:schemeClr val="tx1"/>
                </a:solidFill>
                <a:latin typeface="NikoshBAN"/>
              </a:rPr>
              <a:t>একক কাজ</a:t>
            </a:r>
            <a:endParaRPr lang="en-US" sz="4100" b="1" dirty="0">
              <a:solidFill>
                <a:schemeClr val="tx1"/>
              </a:solidFill>
              <a:latin typeface="NikoshBAN"/>
            </a:endParaRPr>
          </a:p>
        </p:txBody>
      </p:sp>
      <p:pic>
        <p:nvPicPr>
          <p:cNvPr id="2050" name="Picture 2" descr="D:\Image all\new image\Eid-Poor2015071516221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3775709"/>
            <a:ext cx="3048000" cy="159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78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0" y="12032"/>
            <a:ext cx="3581400" cy="10668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826042" y="78206"/>
            <a:ext cx="5105400" cy="774032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বাক্য রচনা কর।</a:t>
            </a:r>
            <a:endParaRPr lang="en-US" sz="6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04800" y="1660358"/>
            <a:ext cx="2514600" cy="7620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মুহম্মদ</a:t>
            </a:r>
            <a:endParaRPr lang="en-US" sz="6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32874" y="2835442"/>
            <a:ext cx="2514600" cy="7620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ভুবন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82742" y="4038600"/>
            <a:ext cx="2514600" cy="7620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পাঁপড়ি</a:t>
            </a:r>
            <a:r>
              <a:rPr lang="bn-BD" b="1" dirty="0" smtClean="0">
                <a:solidFill>
                  <a:schemeClr val="tx1"/>
                </a:solidFill>
                <a:latin typeface="NikoshBAN"/>
              </a:rPr>
              <a:t>   </a:t>
            </a:r>
            <a:endParaRPr lang="en-US" b="1" dirty="0">
              <a:solidFill>
                <a:schemeClr val="tx1"/>
              </a:solidFill>
              <a:latin typeface="NikoshBAN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82742" y="5181600"/>
            <a:ext cx="2514600" cy="7620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জ্যোতি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04800" y="6324600"/>
            <a:ext cx="2514600" cy="7620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রওশন</a:t>
            </a:r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200400" y="1728537"/>
            <a:ext cx="8763000" cy="625642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মুহম্মদ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(সঃ) আল্লাহর শেষ নবী। 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252537" y="2903621"/>
            <a:ext cx="8763000" cy="625642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 ভুবনে 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মুহম্মদ </a:t>
            </a:r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(সঃ) 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রহমত স্বরূপ আগমন করেন।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200400" y="4106779"/>
            <a:ext cx="8763000" cy="625642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ফুলের </a:t>
            </a:r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পাঁপড়ি দেখিতে অতি মনোহর।</a:t>
            </a:r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236495" y="5249779"/>
            <a:ext cx="8763000" cy="625642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মুহম্মদ</a:t>
            </a:r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(সঃ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এর পুণ্যের জ্যোতি ছড়ালো দুনিয়ায়।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200400" y="6392779"/>
            <a:ext cx="8763000" cy="625642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এলো যে </a:t>
            </a:r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মুহম্মদ বেহেশতি </a:t>
            </a:r>
            <a:r>
              <a:rPr lang="bn-BD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রওশন </a:t>
            </a:r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ছড়ায়ে</a:t>
            </a:r>
            <a:endParaRPr lang="bn-BD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85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344400" cy="7315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4114799" y="1540044"/>
            <a:ext cx="5867400" cy="762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লাইনগুলোর ব্যাখ্যা লিখ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352800" y="2667000"/>
            <a:ext cx="7391399" cy="3657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bn-BD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কুল মাখলুকাতের জুলমত ভেদি</a:t>
            </a:r>
          </a:p>
          <a:p>
            <a:pPr algn="ctr"/>
            <a:r>
              <a:rPr lang="bn-BD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এলো যে মুহম্মদ</a:t>
            </a:r>
          </a:p>
          <a:p>
            <a:pPr algn="ctr"/>
            <a:r>
              <a:rPr lang="bn-BD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বেহেশতি রওশন ছড়ায়ে</a:t>
            </a:r>
          </a:p>
          <a:p>
            <a:pPr algn="ctr"/>
            <a:r>
              <a:rPr lang="bn-BD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মোস্তফা </a:t>
            </a:r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আহমদ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1752600"/>
            <a:ext cx="3581401" cy="510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3356811" y="208671"/>
            <a:ext cx="7429500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bn-BD" sz="6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 কাজঃ দল নং- ১</a:t>
            </a:r>
            <a:endParaRPr lang="en-US" sz="6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799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344400" cy="7315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352800" y="2667000"/>
            <a:ext cx="7010399" cy="3733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তাঁর মধুনাম যার কানে গেল</a:t>
            </a:r>
          </a:p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তকবির বলে দিওয়ানা সে হলো</a:t>
            </a:r>
          </a:p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সোয়াবের শত পাঁপড়ি যেন গো</a:t>
            </a:r>
          </a:p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মেলে দিল কোকনদ 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0" y="1524002"/>
            <a:ext cx="3751270" cy="5640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3143249" y="208671"/>
            <a:ext cx="7429500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bn-BD" sz="6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 কাজঃ দল নং- ২</a:t>
            </a:r>
            <a:endParaRPr lang="en-US" sz="6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924299" y="1524001"/>
            <a:ext cx="5867400" cy="762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লাইনগুলোর ব্যাখ্যা লিখ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74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57843" y="228601"/>
            <a:ext cx="5562599" cy="914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হৃদয় ভরে ওঠে কি বলে?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909104" y="3170494"/>
            <a:ext cx="3657600" cy="838201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আল্লাহু আকবার বলে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105943" y="3138830"/>
            <a:ext cx="3638257" cy="914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জিকির করে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025456" y="4370363"/>
            <a:ext cx="3424897" cy="914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3)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সাল্লাল্লাহু মোস্তফা বলে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105943" y="4478215"/>
            <a:ext cx="3657600" cy="9144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en-US" sz="41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4</a:t>
            </a:r>
            <a:r>
              <a:rPr lang="en-US" sz="41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BD" sz="41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মুহাম্মদ বলে</a:t>
            </a:r>
            <a:endParaRPr lang="en-US" sz="41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438400" y="1347722"/>
            <a:ext cx="3360566" cy="1295401"/>
          </a:xfrm>
          <a:prstGeom prst="ellipse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ভুল হয়েছে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182141" y="1379806"/>
            <a:ext cx="3485858" cy="1295401"/>
          </a:xfrm>
          <a:prstGeom prst="ellipse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সঠিক হয়েছে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971800" y="5943601"/>
            <a:ext cx="6705602" cy="76200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উত্তরের জন্য উপরের অপশনে ক্লিক করুন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474635" y="1309622"/>
            <a:ext cx="3360566" cy="1371600"/>
          </a:xfrm>
          <a:prstGeom prst="ellipse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ভুল হয়েছে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486667" y="1309622"/>
            <a:ext cx="3360566" cy="1371600"/>
          </a:xfrm>
          <a:prstGeom prst="ellipse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ভুল হয়েছে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8757" y="1"/>
            <a:ext cx="2819399" cy="952500"/>
          </a:xfrm>
          <a:prstGeom prst="roundRect">
            <a:avLst/>
          </a:prstGeom>
          <a:blipFill>
            <a:blip r:embed="rId8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58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6600" y="762001"/>
            <a:ext cx="5486400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bn-BD" sz="6600" dirty="0" smtClean="0">
                <a:solidFill>
                  <a:schemeClr val="tx1"/>
                </a:solidFill>
                <a:latin typeface="NikoshBAN"/>
                <a:cs typeface="SutonnyMJ" pitchFamily="2" charset="0"/>
              </a:rPr>
              <a:t>শিক্ষক পরিচিতি</a:t>
            </a:r>
            <a:endParaRPr lang="en-US" sz="6600" dirty="0">
              <a:solidFill>
                <a:schemeClr val="tx1"/>
              </a:solidFill>
              <a:latin typeface="NikoshBAN"/>
              <a:cs typeface="SutonnyMJ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1" y="1969060"/>
            <a:ext cx="4952999" cy="50413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762000" y="1969060"/>
            <a:ext cx="5029200" cy="50413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/>
              </a:rPr>
              <a:t>জোবাইদুল হক</a:t>
            </a:r>
          </a:p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/>
              </a:rPr>
              <a:t>সহকারি শিক্ষক (বাংলা)</a:t>
            </a:r>
          </a:p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/>
              </a:rPr>
              <a:t>আয়মা জামালপুর সিদ্দিকীয়া দাখিল মাদ্রাসা বিষ্ণুপুর, পাঁচবিবি, জয়পুরহাট</a:t>
            </a:r>
          </a:p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/>
              </a:rPr>
              <a:t>আই ডি নং – ২৪</a:t>
            </a:r>
          </a:p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NikoshBAN"/>
              </a:rPr>
              <a:t>Jobaydul1010@gmail.com </a:t>
            </a:r>
          </a:p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NikoshBAN"/>
              </a:rPr>
              <a:t>01744637887</a:t>
            </a:r>
          </a:p>
          <a:p>
            <a:pPr algn="ctr"/>
            <a:r>
              <a:rPr lang="bn-BD" b="1" dirty="0" smtClean="0">
                <a:solidFill>
                  <a:schemeClr val="tx1"/>
                </a:solidFill>
                <a:latin typeface="NikoshBAN"/>
              </a:rPr>
              <a:t> </a:t>
            </a:r>
            <a:endParaRPr lang="en-US" b="1" dirty="0">
              <a:solidFill>
                <a:schemeClr val="tx1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113291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1800" y="254684"/>
            <a:ext cx="7270946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bn-BD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২। মোহাম্মদ মুনিরুজ্জামানের জন্ম কত সালে?</a:t>
            </a:r>
            <a:endParaRPr lang="en-US" sz="40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9600" y="3170494"/>
            <a:ext cx="4957104" cy="838201"/>
          </a:xfrm>
          <a:prstGeom prst="roundRect">
            <a:avLst/>
          </a:prstGeom>
          <a:solidFill>
            <a:srgbClr val="49DC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en-US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en-US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BD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৩ এপ্রিল ১৯৩৯ সালে</a:t>
            </a:r>
            <a:endParaRPr lang="en-US" sz="40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105943" y="3138830"/>
            <a:ext cx="4628857" cy="9144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en-US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en-US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BD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৪ </a:t>
            </a:r>
            <a:r>
              <a:rPr lang="bn-BD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এপ্রিল ১৯৩৯ </a:t>
            </a:r>
            <a:r>
              <a:rPr lang="bn-BD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সালে</a:t>
            </a:r>
            <a:endParaRPr lang="en-US" sz="40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09600" y="4370363"/>
            <a:ext cx="4957104" cy="9144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en-US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3</a:t>
            </a:r>
            <a:r>
              <a:rPr lang="en-US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BD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৫ এপ্রিল </a:t>
            </a:r>
            <a:r>
              <a:rPr lang="bn-BD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১৯৩৯ </a:t>
            </a:r>
            <a:r>
              <a:rPr lang="bn-BD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সালে</a:t>
            </a:r>
            <a:endParaRPr lang="en-US" sz="40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105943" y="4478215"/>
            <a:ext cx="4628858" cy="914400"/>
          </a:xfrm>
          <a:prstGeom prst="roundRect">
            <a:avLst/>
          </a:prstGeom>
          <a:solidFill>
            <a:srgbClr val="49DC25"/>
          </a:solidFill>
          <a:ln>
            <a:solidFill>
              <a:srgbClr val="49DC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en-US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4</a:t>
            </a:r>
            <a:r>
              <a:rPr lang="en-US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BD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৬ </a:t>
            </a:r>
            <a:r>
              <a:rPr lang="bn-BD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এপ্রিল ১৯৩৯ </a:t>
            </a:r>
            <a:r>
              <a:rPr lang="bn-BD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সালে</a:t>
            </a:r>
            <a:endParaRPr lang="en-US" sz="40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206138" y="1396804"/>
            <a:ext cx="3360566" cy="1295401"/>
          </a:xfrm>
          <a:prstGeom prst="ellipse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ভুল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182141" y="1379806"/>
            <a:ext cx="3485858" cy="1295401"/>
          </a:xfrm>
          <a:prstGeom prst="ellipse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সঠিক 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206138" y="1341706"/>
            <a:ext cx="3360566" cy="1371600"/>
          </a:xfrm>
          <a:prstGeom prst="ellipse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ভুল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206138" y="1335863"/>
            <a:ext cx="3360566" cy="1371600"/>
          </a:xfrm>
          <a:prstGeom prst="ellipse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ভুল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8757" y="1"/>
            <a:ext cx="2819399" cy="952500"/>
          </a:xfrm>
          <a:prstGeom prst="roundRect">
            <a:avLst/>
          </a:prstGeom>
          <a:blipFill>
            <a:blip r:embed="rId8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71800" y="5943601"/>
            <a:ext cx="6705602" cy="762000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উত্তরের জন্য উপরের অপশনে ক্লিক করুন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88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8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1800" y="19050"/>
            <a:ext cx="8610598" cy="9144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en-US" sz="41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3</a:t>
            </a:r>
            <a:r>
              <a:rPr lang="en-US" sz="41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| </a:t>
            </a:r>
            <a:r>
              <a:rPr lang="en-US" sz="41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যত</a:t>
            </a:r>
            <a:r>
              <a:rPr lang="en-US" sz="41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পাপি</a:t>
            </a:r>
            <a:r>
              <a:rPr lang="en-US" sz="41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তাপি</a:t>
            </a:r>
            <a:r>
              <a:rPr lang="en-US" sz="41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41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সন্তাপি</a:t>
            </a:r>
            <a:r>
              <a:rPr lang="en-US" sz="41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উম্মত</a:t>
            </a:r>
            <a:r>
              <a:rPr lang="en-US" sz="41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1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1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উঠে</a:t>
            </a:r>
            <a:r>
              <a:rPr lang="en-US" sz="41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41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909104" y="3170494"/>
            <a:ext cx="3657600" cy="83820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1)</a:t>
            </a:r>
            <a:r>
              <a:rPr lang="bn-BD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কেঁদে ওঠে</a:t>
            </a:r>
            <a:endParaRPr lang="en-US" sz="36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105943" y="3138830"/>
            <a:ext cx="3638257" cy="9144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en-US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BD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হেসে ওঠে</a:t>
            </a:r>
            <a:endParaRPr lang="en-US" sz="36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909105" y="4370363"/>
            <a:ext cx="3541248" cy="9144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en-US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3</a:t>
            </a:r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BD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নেচে ওঠে</a:t>
            </a:r>
            <a:endParaRPr lang="en-US" sz="36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105943" y="4478215"/>
            <a:ext cx="3657600" cy="914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4</a:t>
            </a:r>
            <a:r>
              <a:rPr lang="en-US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BD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চিৎকার করে ওঠে</a:t>
            </a:r>
            <a:endParaRPr lang="en-US" sz="32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206138" y="1417906"/>
            <a:ext cx="3360566" cy="1295401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ভুল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182141" y="1379806"/>
            <a:ext cx="3485858" cy="1295401"/>
          </a:xfrm>
          <a:prstGeom prst="ellipse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সঠিক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206138" y="1379806"/>
            <a:ext cx="3360566" cy="1371600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ভুল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206138" y="1417906"/>
            <a:ext cx="3360566" cy="1371600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ভুল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8757" y="1"/>
            <a:ext cx="2819399" cy="952500"/>
          </a:xfrm>
          <a:prstGeom prst="roundRect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971800" y="5943601"/>
            <a:ext cx="6705602" cy="762000"/>
          </a:xfrm>
          <a:prstGeom prst="rect">
            <a:avLst/>
          </a:prstGeom>
          <a:solidFill>
            <a:srgbClr val="45FF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উত্তরের জন্য উপরের অপশনে ক্লিক করুন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25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053" y="0"/>
            <a:ext cx="12344400" cy="7315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EA36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spcCol="0"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200400" y="53265"/>
            <a:ext cx="5501640" cy="1129080"/>
          </a:xfrm>
          <a:prstGeom prst="rect">
            <a:avLst/>
          </a:prstGeom>
          <a:noFill/>
          <a:ln w="76200">
            <a:solidFill>
              <a:sysClr val="windowText" lastClr="000000"/>
            </a:solidFill>
          </a:ln>
        </p:spPr>
        <p:txBody>
          <a:bodyPr wrap="square" lIns="112321" tIns="56160" rIns="112321" bIns="56160" rtlCol="0">
            <a:spAutoFit/>
          </a:bodyPr>
          <a:lstStyle/>
          <a:p>
            <a:pPr marL="0" marR="0" lvl="0" indent="0" algn="ctr" defTabSz="1123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বাড়ির</a:t>
            </a:r>
            <a:r>
              <a:rPr kumimoji="0" lang="en-US" sz="6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6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কাজঃ</a:t>
            </a:r>
            <a:endParaRPr kumimoji="0" lang="en-US" sz="6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386" y="1329918"/>
            <a:ext cx="8831608" cy="465536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301015" y="6285010"/>
            <a:ext cx="9570720" cy="609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‘এলো যে মুহম্মদ’ কবিতার মূলভাব লিখে আনবে।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93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419600" y="757989"/>
            <a:ext cx="6172200" cy="19050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3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D:\pictur\flower\camomile_PNG67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2989"/>
            <a:ext cx="6448473" cy="4514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67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n-BD" b="1" dirty="0" smtClean="0">
                <a:solidFill>
                  <a:schemeClr val="tx1"/>
                </a:solidFill>
                <a:latin typeface="NikoshBAN"/>
              </a:rPr>
              <a:t>পাঠ পরিচিতি</a:t>
            </a:r>
            <a:endParaRPr lang="en-US" b="1" dirty="0">
              <a:solidFill>
                <a:schemeClr val="tx1"/>
              </a:solidFill>
              <a:latin typeface="NikoshB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indent="0" algn="ctr">
              <a:buClrTx/>
              <a:buSzTx/>
              <a:buNone/>
            </a:pPr>
            <a:r>
              <a:rPr lang="bn-BD" sz="4400" b="1" i="1" dirty="0" smtClean="0">
                <a:latin typeface="NikoshBAN" pitchFamily="2" charset="0"/>
                <a:cs typeface="NikoshBAN" pitchFamily="2" charset="0"/>
              </a:rPr>
              <a:t>শ্রেণিঃ- ষষ্ঠ</a:t>
            </a:r>
          </a:p>
          <a:p>
            <a:pPr marL="0" indent="0" algn="ctr">
              <a:buClrTx/>
              <a:buSzTx/>
              <a:buNone/>
            </a:pPr>
            <a:r>
              <a:rPr lang="bn-BD" sz="4400" b="1" i="1" dirty="0" smtClean="0">
                <a:latin typeface="NikoshBAN" pitchFamily="2" charset="0"/>
                <a:cs typeface="NikoshBAN" pitchFamily="2" charset="0"/>
              </a:rPr>
              <a:t>বিষয়ঃ- বাংলা</a:t>
            </a:r>
          </a:p>
          <a:p>
            <a:pPr marL="0" indent="0" algn="ctr">
              <a:buClrTx/>
              <a:buSzTx/>
              <a:buNone/>
            </a:pPr>
            <a:r>
              <a:rPr lang="bn-BD" sz="4400" b="1" i="1" dirty="0" smtClean="0">
                <a:latin typeface="NikoshBAN" pitchFamily="2" charset="0"/>
                <a:cs typeface="NikoshBAN" pitchFamily="2" charset="0"/>
              </a:rPr>
              <a:t>বিষয়বস্তুঃ- কবিতা</a:t>
            </a:r>
          </a:p>
          <a:p>
            <a:pPr marL="0" indent="0" algn="ctr">
              <a:buClrTx/>
              <a:buSzTx/>
              <a:buNone/>
            </a:pPr>
            <a:r>
              <a:rPr lang="bn-BD" sz="4400" b="1" i="1" dirty="0" smtClean="0">
                <a:latin typeface="NikoshBAN" pitchFamily="2" charset="0"/>
                <a:cs typeface="NikoshBAN" pitchFamily="2" charset="0"/>
              </a:rPr>
              <a:t>সময়ঃ – ৪৫ মিনিট</a:t>
            </a:r>
          </a:p>
          <a:p>
            <a:pPr marL="0" indent="0" algn="ctr">
              <a:buNone/>
            </a:pP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15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/০</a:t>
            </a:r>
            <a:r>
              <a:rPr lang="en-US" sz="4400" b="1" smtClean="0">
                <a:latin typeface="NikoshBAN" pitchFamily="2" charset="0"/>
                <a:cs typeface="NikoshBAN" pitchFamily="2" charset="0"/>
              </a:rPr>
              <a:t>6</a:t>
            </a:r>
            <a:r>
              <a:rPr lang="bn-BD" sz="4400" b="1" smtClean="0">
                <a:latin typeface="NikoshBAN" pitchFamily="2" charset="0"/>
                <a:cs typeface="NikoshBAN" pitchFamily="2" charset="0"/>
              </a:rPr>
              <a:t>/২০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20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ইং</a:t>
            </a:r>
            <a:endParaRPr lang="bn-BD" sz="4400" b="1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0" y="1371600"/>
            <a:ext cx="3522670" cy="5793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417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Image all\new image\Nabobi-mosq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304" y="704851"/>
            <a:ext cx="5624857" cy="363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Image all\new image\masjid-nabawi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704850"/>
            <a:ext cx="5815830" cy="367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4038600" y="4825218"/>
            <a:ext cx="3845058" cy="60960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মসজিদে নববী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33600" y="5791201"/>
            <a:ext cx="7883658" cy="830987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lIns="91429" tIns="45715" rIns="91429" bIns="45715">
            <a:spAutoFit/>
          </a:bodyPr>
          <a:lstStyle/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উপরের ছবিতে তোমরা কি দেখতে পাচ্ছ।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82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Image all\new image\photo-14372055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685803"/>
            <a:ext cx="6022297" cy="355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Image all\new image\8c70481be04f676ca74658cb29559f81-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85805"/>
            <a:ext cx="5943600" cy="355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6230" y="4354022"/>
            <a:ext cx="5986071" cy="82758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en-US" sz="7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নামাজ</a:t>
            </a:r>
            <a:r>
              <a:rPr lang="en-US" sz="7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পড়চ্ছেন</a:t>
            </a:r>
            <a:endParaRPr lang="en-US" sz="7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75413" y="5715001"/>
            <a:ext cx="9601200" cy="91440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bn-BD" sz="6000" b="1" dirty="0">
                <a:latin typeface="NikoshBAN" pitchFamily="2" charset="0"/>
                <a:cs typeface="NikoshBAN" pitchFamily="2" charset="0"/>
              </a:rPr>
              <a:t>উপরের ছবিতে তোমরা কি দেখতে পাচ্ছ</a:t>
            </a:r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74007" y="4354022"/>
            <a:ext cx="5994814" cy="82758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bn-BD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দোয়া দরুদ পড়চ্ছেন</a:t>
            </a:r>
            <a:endParaRPr lang="en-US" sz="7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36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71601" y="609600"/>
            <a:ext cx="7391400" cy="1143001"/>
          </a:xfrm>
          <a:prstGeom prst="rect">
            <a:avLst/>
          </a:prstGeom>
          <a:noFill/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lIns="91429" tIns="45715" rIns="91429" bIns="45715" rtlCol="0" anchor="ctr"/>
          <a:lstStyle/>
          <a:p>
            <a:pPr algn="ctr" defTabSz="914287">
              <a:defRPr/>
            </a:pPr>
            <a:r>
              <a:rPr lang="bn-BD" sz="11500" b="1" kern="0" dirty="0" smtClean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11500" b="1" kern="0" dirty="0">
              <a:solidFill>
                <a:schemeClr val="bg1">
                  <a:lumMod val="9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95301" y="2286000"/>
            <a:ext cx="9144000" cy="1828800"/>
          </a:xfrm>
          <a:prstGeom prst="roundRect">
            <a:avLst/>
          </a:prstGeom>
          <a:noFill/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lIns="91429" tIns="45715" rIns="91429" bIns="45715" rtlCol="0" anchor="ctr"/>
          <a:lstStyle/>
          <a:p>
            <a:pPr algn="ctr" defTabSz="914287">
              <a:defRPr/>
            </a:pPr>
            <a:r>
              <a:rPr lang="bn-BD" sz="11500" b="1" kern="0" dirty="0" smtClean="0">
                <a:latin typeface="NikoshBAN" pitchFamily="2" charset="0"/>
                <a:cs typeface="NikoshBAN" pitchFamily="2" charset="0"/>
              </a:rPr>
              <a:t>এলো যে মুহম্মদ</a:t>
            </a:r>
            <a:endParaRPr lang="en-US" sz="11500" b="1" kern="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524000" y="4555957"/>
            <a:ext cx="6934200" cy="146384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মোহাম্মদ মুনিরুজ্জামান</a:t>
            </a:r>
            <a:endParaRPr lang="en-US" sz="6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78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917695"/>
            <a:ext cx="2569528" cy="3397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43200" y="381000"/>
            <a:ext cx="7239000" cy="83820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bn-BD" sz="7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 পরিচিতি</a:t>
            </a:r>
            <a:endParaRPr lang="en-US" sz="7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534401" y="1828800"/>
            <a:ext cx="2209800" cy="114300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জন্মঃ ৬ এপ্রিল, ১৯৩৯ সালে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305800" y="3352800"/>
            <a:ext cx="3886200" cy="190500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 জীবনঃ ঢাকা বিশ্ববিদ্যালয় থেকে বি. এ. (অনার্স), এম. এ পাশসহ ১৯৬৯ সালে পি. এইচ. ডি. ডিগ্রি লাভ করেন।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847406" y="5638800"/>
            <a:ext cx="3429000" cy="15240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গবেষণাঃ লন্ডন বিশ্ববিদ্যালয়ে তিনি গবেষণা করেন।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657600" y="5622388"/>
            <a:ext cx="4648200" cy="154041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কর্ম 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জীবনঃ তিনি ঢাকা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বিশ্ববিদ্যালয় এর প্রফেসর ও প্রাক্তন চেয়ারম্যান ছিলেন।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318443" y="1597855"/>
            <a:ext cx="3426655" cy="289560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প্রকাশিত প্রন্থঃ ১৫টি কাব্যগ্রন্থ, ৭টি প্রবন্ধ, ৪টি নাটক ও বেশ কয়েকটি সম্পাদিত গ্রন্থ।ছোটদের জন্য লেখাঃ কবি আলাওল ইচ্ছেমতি।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981700" y="1795389"/>
            <a:ext cx="2324101" cy="117641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মৃত্যুঃ ৩রা সেপ্টেম্বর ২০০৮সাল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D:\pictur\kobi\IMG_20160730_12261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090139" y="3224467"/>
            <a:ext cx="2095500" cy="197116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5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884105"/>
            <a:ext cx="5257800" cy="69564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867400" y="152400"/>
            <a:ext cx="3352801" cy="11479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78903" y="3124200"/>
            <a:ext cx="8305799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bn-BD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কবিতাটি সুন্দর করে আবৃতি করতে পারবে।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50827" y="4362342"/>
            <a:ext cx="8305799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bn-BD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 নতুন শব্দার্থ লিখতে পারবে।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50829" y="1860886"/>
            <a:ext cx="8305799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bn-BD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 পরিচিতি লিখতে ও বলতে পারবে।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94945" y="5650834"/>
            <a:ext cx="8305799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bn-BD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কবিতার মূলভাব ব্যাখ্যা করতে পারবে।</a:t>
            </a:r>
            <a:endParaRPr lang="en-US" sz="4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66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093801" y="533401"/>
            <a:ext cx="4800600" cy="13716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bn-BD" sz="9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আদর্শ পাঠ</a:t>
            </a:r>
            <a:endParaRPr lang="en-US" sz="9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38400"/>
            <a:ext cx="5691802" cy="2890227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3601"/>
            <a:ext cx="3810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194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863</TotalTime>
  <Words>547</Words>
  <Application>Microsoft Office PowerPoint</Application>
  <PresentationFormat>Custom</PresentationFormat>
  <Paragraphs>119</Paragraphs>
  <Slides>23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Flow</vt:lpstr>
      <vt:lpstr>Office Theme</vt:lpstr>
      <vt:lpstr>Packager Shell Object</vt:lpstr>
      <vt:lpstr>PowerPoint Presentation</vt:lpstr>
      <vt:lpstr>PowerPoint Presentation</vt:lpstr>
      <vt:lpstr>পাঠ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Jobaydul Haque</dc:creator>
  <cp:lastModifiedBy>My Pc</cp:lastModifiedBy>
  <cp:revision>170</cp:revision>
  <dcterms:created xsi:type="dcterms:W3CDTF">2006-08-16T00:00:00Z</dcterms:created>
  <dcterms:modified xsi:type="dcterms:W3CDTF">2020-06-20T18:06:41Z</dcterms:modified>
</cp:coreProperties>
</file>