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58" r:id="rId4"/>
    <p:sldId id="257" r:id="rId5"/>
    <p:sldId id="259" r:id="rId6"/>
    <p:sldId id="260" r:id="rId7"/>
    <p:sldId id="261" r:id="rId8"/>
    <p:sldId id="262" r:id="rId9"/>
    <p:sldId id="269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19B9-BEF1-4198-94B4-6716756F1BCB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3DFA-939C-4D9B-9780-28165DDA5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19B9-BEF1-4198-94B4-6716756F1BCB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3DFA-939C-4D9B-9780-28165DDA5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19B9-BEF1-4198-94B4-6716756F1BCB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3DFA-939C-4D9B-9780-28165DDA5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19B9-BEF1-4198-94B4-6716756F1BCB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3DFA-939C-4D9B-9780-28165DDA5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19B9-BEF1-4198-94B4-6716756F1BCB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3DFA-939C-4D9B-9780-28165DDA5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19B9-BEF1-4198-94B4-6716756F1BCB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3DFA-939C-4D9B-9780-28165DDA5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19B9-BEF1-4198-94B4-6716756F1BCB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3DFA-939C-4D9B-9780-28165DDA5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19B9-BEF1-4198-94B4-6716756F1BCB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3DFA-939C-4D9B-9780-28165DDA5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19B9-BEF1-4198-94B4-6716756F1BCB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3DFA-939C-4D9B-9780-28165DDA5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19B9-BEF1-4198-94B4-6716756F1BCB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3DFA-939C-4D9B-9780-28165DDA5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619B9-BEF1-4198-94B4-6716756F1BCB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D9A3DFA-939C-4D9B-9780-28165DDA5B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1619B9-BEF1-4198-94B4-6716756F1BCB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9A3DFA-939C-4D9B-9780-28165DDA5B4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jpe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35052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pink-flower-border-clip-art-nTXbk6yT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986880" cy="1836188"/>
          </a:xfrm>
          <a:prstGeom prst="rect">
            <a:avLst/>
          </a:prstGeom>
        </p:spPr>
      </p:pic>
      <p:pic>
        <p:nvPicPr>
          <p:cNvPr id="8" name="Picture 7" descr="pink-flower-border-clip-art-nTXbk6yT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312573" y="64189"/>
            <a:ext cx="1841844" cy="1702152"/>
          </a:xfrm>
          <a:prstGeom prst="rect">
            <a:avLst/>
          </a:prstGeom>
        </p:spPr>
      </p:pic>
      <p:pic>
        <p:nvPicPr>
          <p:cNvPr id="9" name="Picture 8" descr="pink-flower-border-clip-art-nTXbk6yT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-58474" y="4796696"/>
            <a:ext cx="2114839" cy="1954442"/>
          </a:xfrm>
          <a:prstGeom prst="rect">
            <a:avLst/>
          </a:prstGeom>
        </p:spPr>
      </p:pic>
      <p:pic>
        <p:nvPicPr>
          <p:cNvPr id="10" name="Picture 9" descr="pink-flower-border-clip-art-nTXbk6yT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7086600" y="4979757"/>
            <a:ext cx="1949932" cy="18020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0" y="76200"/>
            <a:ext cx="4038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F:\CONTANT ( DOWENLOD) -\CONTANT PIC\photo-1558521958-0a228e77e98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629400" cy="495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581400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sz="36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চিহিৃত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8400" y="838200"/>
            <a:ext cx="3886200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65760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উদাহণ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একচেটিয়া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দৌরাত্য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নীতিমালার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3200400" y="838200"/>
            <a:ext cx="2895600" cy="914400"/>
          </a:xfrm>
          <a:prstGeom prst="plaqu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838200"/>
            <a:ext cx="3886200" cy="92333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447800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প্রতিষ্ঠানগুলি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2514600" y="0"/>
            <a:ext cx="4114800" cy="1798210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LITON\Desktop\95846324_3005058969540179_260259865063482982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9" y="1447800"/>
            <a:ext cx="3570761" cy="253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9" y="1371600"/>
            <a:ext cx="2180467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g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399" y="1143000"/>
            <a:ext cx="5644215" cy="5334000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 spd="slow">
    <p:diamond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66803" y="304800"/>
            <a:ext cx="4383405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পরিচিতি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lang="en-US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1981200"/>
            <a:ext cx="4815840" cy="3886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তোফায়েল হোসেন</a:t>
            </a:r>
          </a:p>
          <a:p>
            <a:pPr lvl="0"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(ব্যব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স্থাপনা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)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সান্তাহার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এ্যান্ড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বিজনেস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ম্যানেজমেন্ট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ডাকঃ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সান্তাহার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,উপজেলাঃ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আদমদীঘি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জেলাঃবগুড়া।</a:t>
            </a:r>
          </a:p>
          <a:p>
            <a:pPr lvl="0"/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মোবাইলঃ 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০১৭১৬০১৭৩৫১</a:t>
            </a:r>
            <a:endParaRPr lang="bn-BD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Email:- 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litonnenews70@gmail.com</a:t>
            </a:r>
            <a:endParaRPr lang="bn-BD" sz="2400" b="1" dirty="0">
              <a:solidFill>
                <a:srgbClr val="7030A0"/>
              </a:solidFill>
              <a:latin typeface="Times New Roman" pitchFamily="18" charset="0"/>
              <a:cs typeface="NikoshBAN" pitchFamily="2" charset="0"/>
            </a:endParaRPr>
          </a:p>
        </p:txBody>
      </p:sp>
      <p:pic>
        <p:nvPicPr>
          <p:cNvPr id="6" name="Picture 2" descr="F:\শিক্ষক বাতায়ন তথ্য\DSC_0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89364"/>
            <a:ext cx="3315712" cy="41464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1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1905000" y="3505200"/>
            <a:ext cx="5334000" cy="2590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905000" y="685800"/>
            <a:ext cx="5334000" cy="2590800"/>
          </a:xfrm>
          <a:prstGeom prst="downArrow">
            <a:avLst>
              <a:gd name="adj1" fmla="val 50000"/>
              <a:gd name="adj2" fmla="val 61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5334000" cy="685800"/>
          </a:xfrm>
          <a:solidFill>
            <a:srgbClr val="92D05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fd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657600"/>
            <a:ext cx="2514600" cy="2133600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gggg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47800"/>
            <a:ext cx="25431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E:\V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447800"/>
            <a:ext cx="4225946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E:\llk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4343400"/>
            <a:ext cx="4191000" cy="175260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2054" name="Picture 6" descr="E:\hj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3733800"/>
            <a:ext cx="762000" cy="609600"/>
          </a:xfrm>
          <a:prstGeom prst="rect">
            <a:avLst/>
          </a:prstGeom>
          <a:noFill/>
        </p:spPr>
      </p:pic>
      <p:pic>
        <p:nvPicPr>
          <p:cNvPr id="1026" name="Picture 2" descr="E:\uuuuuu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1447800"/>
            <a:ext cx="1207699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74" name="Picture 2" descr="E:\ffgg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4419600"/>
            <a:ext cx="1219200" cy="170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JJ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1180" y="304800"/>
            <a:ext cx="3425746" cy="2514600"/>
          </a:xfrm>
          <a:prstGeom prst="rect">
            <a:avLst/>
          </a:pr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3079" name="Picture 7" descr="E:\HJYKHGG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733800"/>
            <a:ext cx="2466975" cy="2362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3081" name="Picture 9" descr="E:\cv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657600"/>
            <a:ext cx="2466975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E:\wa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0077" y="381000"/>
            <a:ext cx="2845324" cy="2533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8" name="Picture 4" descr="E:\bus-1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04800" y="3733800"/>
            <a:ext cx="2819400" cy="2438400"/>
          </a:xfrm>
          <a:prstGeom prst="rect">
            <a:avLst/>
          </a:prstGeom>
          <a:ln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1029" name="Picture 5" descr="E:\mk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04800"/>
            <a:ext cx="2047875" cy="2619375"/>
          </a:xfrm>
          <a:prstGeom prst="rect">
            <a:avLst/>
          </a:prstGeom>
          <a:ln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s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2819400" cy="2209800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4099" name="Picture 3" descr="E:\cx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00400"/>
            <a:ext cx="276225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E:\xz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609600"/>
            <a:ext cx="3078443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E:\OI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55772" y="3276600"/>
            <a:ext cx="2997428" cy="2057400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4103" name="Picture 7" descr="E: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0375" y="685800"/>
            <a:ext cx="2105025" cy="198120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4104" name="Picture 8" descr="E:\;poi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3352800"/>
            <a:ext cx="2286000" cy="198120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096000" cy="715962"/>
          </a:xfrm>
          <a:blipFill>
            <a:blip r:embed="rId3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bvcf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1000" y="1175117"/>
            <a:ext cx="2533650" cy="2330083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027" name="Picture 3" descr="E:\ddewd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1" y="3886200"/>
            <a:ext cx="2514600" cy="2018209"/>
          </a:xfrm>
          <a:prstGeom prst="rect">
            <a:avLst/>
          </a:prstGeom>
          <a:ln>
            <a:solidFill>
              <a:srgbClr val="7030A0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1028" name="Picture 4" descr="E:\UU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219200"/>
            <a:ext cx="2466975" cy="215265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030" name="Picture 6" descr="E:\rew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1219200"/>
            <a:ext cx="2590800" cy="21336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2" descr="E:\postoff-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3810000"/>
            <a:ext cx="25908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 descr="E:\uuuoo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3000" y="3962400"/>
            <a:ext cx="695325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E:\trfd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72200" y="3714676"/>
            <a:ext cx="2606876" cy="2152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238590"/>
              </p:ext>
            </p:extLst>
          </p:nvPr>
        </p:nvGraphicFramePr>
        <p:xfrm>
          <a:off x="7018438" y="5791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11" imgW="914400" imgH="771480" progId="Package">
                  <p:embed/>
                </p:oleObj>
              </mc:Choice>
              <mc:Fallback>
                <p:oleObj name="Packager Shell Object" showAsIcon="1" r:id="rId11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438" y="57912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143000"/>
            <a:ext cx="3276600" cy="685800"/>
          </a:xfrm>
          <a:solidFill>
            <a:schemeClr val="accent6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শিখণ ফল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389120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একচেটিয়া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দৌরাত্য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988F5C3-0E6D-490F-AD95-3BCDA17F4064}"/>
              </a:ext>
            </a:extLst>
          </p:cNvPr>
          <p:cNvSpPr/>
          <p:nvPr/>
        </p:nvSpPr>
        <p:spPr>
          <a:xfrm>
            <a:off x="2774657" y="584537"/>
            <a:ext cx="27879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11188"/>
            <a:ext cx="9144000" cy="1015663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রাষ্ট্রিয়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576</TotalTime>
  <Words>164</Words>
  <Application>Microsoft Office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Flow</vt:lpstr>
      <vt:lpstr>Packager Shell Object</vt:lpstr>
      <vt:lpstr>PowerPoint Presentation</vt:lpstr>
      <vt:lpstr>PowerPoint Presentation</vt:lpstr>
      <vt:lpstr>PowerPoint Presentation</vt:lpstr>
      <vt:lpstr>পূর্ব জ্ঞান যাচাই</vt:lpstr>
      <vt:lpstr>PowerPoint Presentation</vt:lpstr>
      <vt:lpstr>PowerPoint Presentation</vt:lpstr>
      <vt:lpstr>উপস্থাপন</vt:lpstr>
      <vt:lpstr>শিখণ ফল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বিসমিল্লাহ্ হিররাহমানির রাহিম</dc:title>
  <dc:creator>LITON</dc:creator>
  <cp:lastModifiedBy>LITON</cp:lastModifiedBy>
  <cp:revision>129</cp:revision>
  <dcterms:created xsi:type="dcterms:W3CDTF">2012-12-02T16:52:23Z</dcterms:created>
  <dcterms:modified xsi:type="dcterms:W3CDTF">2020-06-21T15:43:30Z</dcterms:modified>
</cp:coreProperties>
</file>