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79" r:id="rId3"/>
    <p:sldId id="258" r:id="rId4"/>
    <p:sldId id="259" r:id="rId5"/>
    <p:sldId id="261" r:id="rId6"/>
    <p:sldId id="276" r:id="rId7"/>
    <p:sldId id="277" r:id="rId8"/>
    <p:sldId id="268" r:id="rId9"/>
    <p:sldId id="269" r:id="rId10"/>
    <p:sldId id="263" r:id="rId11"/>
    <p:sldId id="274" r:id="rId12"/>
    <p:sldId id="264" r:id="rId13"/>
    <p:sldId id="278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53735"/>
    <a:srgbClr val="FF6699"/>
    <a:srgbClr val="96A8B4"/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3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9DC08-10D9-4946-8889-F89476203B92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9CC97-37F1-4ADE-90FC-3ACA26F623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13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9CC97-37F1-4ADE-90FC-3ACA26F6234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37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046" y="1752600"/>
            <a:ext cx="8610600" cy="2895600"/>
          </a:xfrm>
        </p:spPr>
        <p:txBody>
          <a:bodyPr>
            <a:prstTxWarp prst="textTriangle">
              <a:avLst/>
            </a:prstTxWarp>
            <a:noAutofit/>
          </a:bodyPr>
          <a:lstStyle/>
          <a:p>
            <a:r>
              <a:rPr lang="bn-BD" sz="287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87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08308" cy="65532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692" y="457200"/>
            <a:ext cx="8427308" cy="59436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961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9000">
        <p15:prstTrans prst="curtains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9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9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86000"/>
            <a:ext cx="9144000" cy="457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ক্ষেত্রে ইন্টারনেট ব্যবহার করে কী কী সুবিধা নিতে পারি? </a:t>
            </a:r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 advTm="8000">
        <p14:honeycomb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828800"/>
            <a:ext cx="569976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58674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ইন্টারনেট ব্যবহার উপযোগী ডিভাইস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960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7000">
        <p15:prstTrans prst="airplan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Brace 3"/>
          <p:cNvSpPr/>
          <p:nvPr/>
        </p:nvSpPr>
        <p:spPr>
          <a:xfrm>
            <a:off x="0" y="0"/>
            <a:ext cx="9296400" cy="1219200"/>
          </a:xfrm>
          <a:prstGeom prst="bracePair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50800" dir="5400000" algn="ctr" rotWithShape="0">
              <a:srgbClr val="FF6699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00200"/>
            <a:ext cx="9144000" cy="4648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বিষয়ে ইন্টারনেট ব্যবহারের ক্ষেত্র গুলো </a:t>
            </a: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উপস্থাপন  কর। </a:t>
            </a:r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উপযোগী ডিভাইস গুলোর নাম</a:t>
            </a: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উল্লেখ কর।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50125" y="4191000"/>
            <a:ext cx="762000" cy="470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							    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50125" y="2590800"/>
            <a:ext cx="762000" cy="4709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							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368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7000">
        <p14:prism isInverted="1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Motiar D. Content\Class VII\Picture\56\tumblr_miw1wnmG3b1s74pcro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781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799" y="228600"/>
            <a:ext cx="7696201" cy="95410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লাইব্রেরীতে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মুহুর্তের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ডাউনলোর্ড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6781800" cy="2708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221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0" y="76200"/>
            <a:ext cx="9144000" cy="22098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5908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 কী?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360241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ব্যবহারের ক্ষেত্রে কোন সংযোগটি চালু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রাখবো 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468368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 ব্যবহার করে দৃষ্টিপ্রতিবন্ধিরা কীভাবে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উপকৃত হতে পারে?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9308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676"/>
            <a:ext cx="8229600" cy="16002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124271"/>
            <a:ext cx="82296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ব্যবস্থায়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 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স্বপক্ষে ৩ টি যুক্তি লিখবে । </a:t>
            </a:r>
            <a:endParaRPr lang="bn-BD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92876"/>
            <a:ext cx="8229600" cy="343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9428436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152400" y="381000"/>
            <a:ext cx="8763000" cy="59436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09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Click="0" advTm="9000">
        <p14:glitter pattern="hexagon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52400"/>
            <a:ext cx="257314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শিক্ষক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4000" dirty="0" err="1" smtClean="0"/>
              <a:t>মোঃজাকির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হোসেন</a:t>
            </a:r>
            <a:r>
              <a:rPr lang="en-US" sz="4000" dirty="0" smtClean="0"/>
              <a:t>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000" dirty="0" err="1" smtClean="0"/>
              <a:t>প্রধান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শিক্ষক</a:t>
            </a:r>
            <a:r>
              <a:rPr lang="en-US" sz="4000" dirty="0" smtClean="0"/>
              <a:t>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4000" dirty="0" err="1" smtClean="0"/>
              <a:t>দক্ষিণ</a:t>
            </a:r>
            <a:r>
              <a:rPr lang="en-US" sz="4000" dirty="0" smtClean="0"/>
              <a:t> </a:t>
            </a:r>
            <a:r>
              <a:rPr lang="en-US" sz="4000" dirty="0" err="1" smtClean="0"/>
              <a:t>লালমোহন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মাধ্যমিক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বিদ্যালয়</a:t>
            </a:r>
            <a:endParaRPr lang="en-US" sz="4000" dirty="0" smtClean="0"/>
          </a:p>
          <a:p>
            <a:pPr marL="571500" indent="-571500">
              <a:buFont typeface="Wingdings" pitchFamily="2" charset="2"/>
              <a:buChar char="§"/>
            </a:pPr>
            <a:r>
              <a:rPr lang="en-US" sz="4000" dirty="0" err="1" smtClean="0"/>
              <a:t>লালমোহন</a:t>
            </a:r>
            <a:r>
              <a:rPr lang="en-US" sz="4000" dirty="0" smtClean="0"/>
              <a:t> ,</a:t>
            </a:r>
            <a:r>
              <a:rPr lang="en-US" sz="4000" dirty="0" err="1" smtClean="0"/>
              <a:t>ভোলা</a:t>
            </a:r>
            <a:endParaRPr lang="en-US" sz="4000" dirty="0" smtClean="0"/>
          </a:p>
          <a:p>
            <a:pPr marL="571500" indent="-571500">
              <a:buFont typeface="Wingdings" pitchFamily="2" charset="2"/>
              <a:buChar char="§"/>
            </a:pPr>
            <a:r>
              <a:rPr lang="en-US" sz="4000" dirty="0" smtClean="0"/>
              <a:t>ই </a:t>
            </a:r>
            <a:r>
              <a:rPr lang="en-US" sz="4000" dirty="0" err="1" smtClean="0"/>
              <a:t>মেইল</a:t>
            </a:r>
            <a:r>
              <a:rPr lang="en-US" sz="4000" dirty="0" smtClean="0"/>
              <a:t>-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0239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Point Star 3"/>
          <p:cNvSpPr/>
          <p:nvPr/>
        </p:nvSpPr>
        <p:spPr>
          <a:xfrm>
            <a:off x="0" y="0"/>
            <a:ext cx="9067800" cy="2819400"/>
          </a:xfrm>
          <a:prstGeom prst="star6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0" y="2819400"/>
            <a:ext cx="9144000" cy="4038600"/>
          </a:xfrm>
          <a:prstGeom prst="plaqu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 </a:t>
            </a:r>
            <a:b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 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তৃতীয় 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মিঃ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41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 advTm="9000">
        <p:dissolve/>
      </p:transition>
    </mc:Choice>
    <mc:Fallback>
      <p:transition spd="slow" advClick="0" advTm="9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cision 4"/>
          <p:cNvSpPr/>
          <p:nvPr/>
        </p:nvSpPr>
        <p:spPr>
          <a:xfrm>
            <a:off x="0" y="76200"/>
            <a:ext cx="9144000" cy="1828800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0" y="2819400"/>
            <a:ext cx="9144000" cy="170411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শিক্ষায় ইন্টারনেট 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726922"/>
      </p:ext>
    </p:extLst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>
            <a:off x="27709" y="381000"/>
            <a:ext cx="9067799" cy="2590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bn-BD" sz="7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115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27709" y="3258065"/>
            <a:ext cx="9144000" cy="35814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 w="38100" cmpd="thickThin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sunset" dir="t"/>
          </a:scene3d>
          <a:sp3d extrusionH="6350"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spc="-15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200" spc="-15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সুবিধাসমূহ</a:t>
            </a:r>
            <a:r>
              <a:rPr lang="en-US" sz="3200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spc="-15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spc="-15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শিক্ষার ক্ষেত্রে ইন্টারনেটের গুরুত্ব ব্যাখ্যা করতে পারবে।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৪. পাঠ্য বিষয়ে ইন্টারনেট ব্যবহারের ক্ষেত্র চিহ্নিত করতে পারবে।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ctr">
              <a:buAutoNum type="arabicPeriod"/>
            </a:pP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790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8000">
        <p14:shred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Motiar D. Content\Class VII\Picture\56\_51529902_bangladesh_newspaper_71295914_afp_get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33946"/>
            <a:ext cx="3429000" cy="2805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Motiar D. Content\Class VII\Picture\56\138327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33946"/>
            <a:ext cx="44958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Motiar D. Content\Class VII\Picture\56\Bangladeshi-man-on-phone-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4495800" cy="2805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2286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আগের দিনে মানুষ এভাবে ফলাফল জানার জন্য ছুটে বেড়াতো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57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Click="0" advTm="8000">
        <p:circle/>
      </p:transition>
    </mc:Choice>
    <mc:Fallback>
      <p:transition spd="slow" advClick="0" advTm="8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1673" y="1143000"/>
            <a:ext cx="52578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r>
              <a:rPr lang="bn-BD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মাধ্যমে শিক্ষা বোর্ডের ওয়েব সাইট থেকে।</a:t>
            </a:r>
          </a:p>
          <a:p>
            <a:pPr marL="0" indent="0" algn="just">
              <a:buNone/>
              <a:defRPr/>
            </a:pPr>
            <a:endParaRPr lang="en-US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 algn="just">
              <a:buFont typeface="Courier New" panose="02070309020205020404" pitchFamily="49" charset="0"/>
              <a:buChar char="o"/>
              <a:defRPr/>
            </a:pPr>
            <a:r>
              <a:rPr lang="bn-BD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ফোনে 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SMS </a:t>
            </a:r>
            <a:r>
              <a:rPr lang="bn-BD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মাধ্যমে</a:t>
            </a:r>
            <a:endPara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en-U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3400" y="3487795"/>
            <a:ext cx="4114800" cy="2899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1706" y="1219200"/>
            <a:ext cx="28991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E:\MOTIAR\D,contennt Picture 2\result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471" y="3581400"/>
            <a:ext cx="3607335" cy="2805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133600" y="304800"/>
            <a:ext cx="4876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জানা যায়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25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>
        <p:pull/>
      </p:transition>
    </mc:Choice>
    <mc:Fallback>
      <p:transition spd="slow" advClick="0" advTm="8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Motiar D. Content\Class Viii\Picture\পাঠ ৫৭\Teachers-are-assessed-in-order-to-ensure-quality-of-education-given-Bangladesh-Res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46816"/>
            <a:ext cx="6172200" cy="2253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Motiar D. Content\Class Viii\Picture\46\aulas-virtuales-gico-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9531" y="3959867"/>
            <a:ext cx="6279069" cy="2251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3276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এনালগ শ্রেণি কক্ষ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5662" y="6274619"/>
            <a:ext cx="4176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শ্রেণি কক্ষ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6248400" cy="685800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ছবিতে লক্ষ্য করি।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854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9000">
        <p15:prstTrans prst="fracture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1104900" y="533400"/>
            <a:ext cx="7086600" cy="95410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রেজিস্ট্রেশন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ও ফলাফল জানা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676400"/>
            <a:ext cx="3588327" cy="1600200"/>
          </a:xfrm>
          <a:prstGeom prst="rect">
            <a:avLst/>
          </a:prstGeom>
        </p:spPr>
      </p:pic>
      <p:pic>
        <p:nvPicPr>
          <p:cNvPr id="6" name="Picture 5" descr="F:\Software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810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4260" y="3886200"/>
            <a:ext cx="405874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E:\MOTIAR\D,contennt Picture 2\result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4260" y="1676400"/>
            <a:ext cx="4058740" cy="1806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0242210"/>
      </p:ext>
    </p:extLst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1894</TotalTime>
  <Words>238</Words>
  <Application>Microsoft Office PowerPoint</Application>
  <PresentationFormat>On-screen Show (4:3)</PresentationFormat>
  <Paragraphs>51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এবার আমরা ছবিতে লক্ষ্য করি। </vt:lpstr>
      <vt:lpstr>Slide 9</vt:lpstr>
      <vt:lpstr>একক কাজ</vt:lpstr>
      <vt:lpstr>এগুলো কিসের ছবি? </vt:lpstr>
      <vt:lpstr>Slide 12</vt:lpstr>
      <vt:lpstr>Slide 13</vt:lpstr>
      <vt:lpstr>Slide 14</vt:lpstr>
      <vt:lpstr>বাড়ির কাজ 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TSS</dc:creator>
  <cp:lastModifiedBy>Lenovo</cp:lastModifiedBy>
  <cp:revision>188</cp:revision>
  <dcterms:created xsi:type="dcterms:W3CDTF">2006-08-16T00:00:00Z</dcterms:created>
  <dcterms:modified xsi:type="dcterms:W3CDTF">2020-05-26T01:53:31Z</dcterms:modified>
</cp:coreProperties>
</file>